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5"/>
  </p:notesMasterIdLst>
  <p:sldIdLst>
    <p:sldId id="256" r:id="rId2"/>
    <p:sldId id="273" r:id="rId3"/>
    <p:sldId id="270" r:id="rId4"/>
    <p:sldId id="272" r:id="rId5"/>
    <p:sldId id="271" r:id="rId6"/>
    <p:sldId id="274" r:id="rId7"/>
    <p:sldId id="269" r:id="rId8"/>
    <p:sldId id="257" r:id="rId9"/>
    <p:sldId id="275" r:id="rId10"/>
    <p:sldId id="264" r:id="rId11"/>
    <p:sldId id="259" r:id="rId12"/>
    <p:sldId id="260" r:id="rId13"/>
    <p:sldId id="282" r:id="rId14"/>
    <p:sldId id="280" r:id="rId15"/>
    <p:sldId id="266" r:id="rId16"/>
    <p:sldId id="258" r:id="rId17"/>
    <p:sldId id="278" r:id="rId18"/>
    <p:sldId id="268" r:id="rId19"/>
    <p:sldId id="262" r:id="rId20"/>
    <p:sldId id="263" r:id="rId21"/>
    <p:sldId id="283" r:id="rId22"/>
    <p:sldId id="285" r:id="rId23"/>
    <p:sldId id="28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190DB-084F-41C9-B495-D0B0EF480E19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0082A9-FF61-40DE-9CD0-DAB19257F642}">
      <dgm:prSet phldrT="[Текст]"/>
      <dgm:spPr/>
      <dgm:t>
        <a:bodyPr/>
        <a:lstStyle/>
        <a:p>
          <a:r>
            <a:rPr lang="ru-RU" dirty="0" smtClean="0"/>
            <a:t>Сюжетная</a:t>
          </a:r>
          <a:endParaRPr lang="ru-RU" dirty="0"/>
        </a:p>
      </dgm:t>
    </dgm:pt>
    <dgm:pt modelId="{CB51F934-AF8D-4E93-B55A-09C5C18E21B6}" type="parTrans" cxnId="{31BBDEB2-2374-4413-8514-7842E540028F}">
      <dgm:prSet/>
      <dgm:spPr/>
      <dgm:t>
        <a:bodyPr/>
        <a:lstStyle/>
        <a:p>
          <a:endParaRPr lang="ru-RU"/>
        </a:p>
      </dgm:t>
    </dgm:pt>
    <dgm:pt modelId="{378887CE-882D-40BF-B3FE-3A4561A99E9F}" type="sibTrans" cxnId="{31BBDEB2-2374-4413-8514-7842E540028F}">
      <dgm:prSet/>
      <dgm:spPr/>
      <dgm:t>
        <a:bodyPr/>
        <a:lstStyle/>
        <a:p>
          <a:endParaRPr lang="ru-RU"/>
        </a:p>
      </dgm:t>
    </dgm:pt>
    <dgm:pt modelId="{BBFED6B6-E2D0-4CFC-90F1-6AAC25A0EFFF}">
      <dgm:prSet phldrT="[Текст]" custT="1"/>
      <dgm:spPr/>
      <dgm:t>
        <a:bodyPr/>
        <a:lstStyle/>
        <a:p>
          <a:r>
            <a:rPr lang="ru-RU" sz="2400" dirty="0" smtClean="0"/>
            <a:t>эпилог логически завершает сюжет произведения</a:t>
          </a:r>
          <a:endParaRPr lang="ru-RU" sz="2400" dirty="0"/>
        </a:p>
      </dgm:t>
    </dgm:pt>
    <dgm:pt modelId="{CAA75F4E-AC00-4C1D-9DED-0719FFA0553D}" type="parTrans" cxnId="{12D04446-4E15-45F1-8EE8-80E9DF0E272D}">
      <dgm:prSet/>
      <dgm:spPr/>
      <dgm:t>
        <a:bodyPr/>
        <a:lstStyle/>
        <a:p>
          <a:endParaRPr lang="ru-RU"/>
        </a:p>
      </dgm:t>
    </dgm:pt>
    <dgm:pt modelId="{F1F17DDD-0588-48AD-84AC-C244A135F884}" type="sibTrans" cxnId="{12D04446-4E15-45F1-8EE8-80E9DF0E272D}">
      <dgm:prSet/>
      <dgm:spPr/>
      <dgm:t>
        <a:bodyPr/>
        <a:lstStyle/>
        <a:p>
          <a:endParaRPr lang="ru-RU"/>
        </a:p>
      </dgm:t>
    </dgm:pt>
    <dgm:pt modelId="{793ECF82-3D9C-427F-9E79-8058FFAB1521}">
      <dgm:prSet phldrT="[Текст]"/>
      <dgm:spPr/>
      <dgm:t>
        <a:bodyPr/>
        <a:lstStyle/>
        <a:p>
          <a:r>
            <a:rPr lang="ru-RU" dirty="0" smtClean="0"/>
            <a:t>Философская</a:t>
          </a:r>
          <a:endParaRPr lang="ru-RU" dirty="0"/>
        </a:p>
      </dgm:t>
    </dgm:pt>
    <dgm:pt modelId="{113EB69F-1D48-4883-A813-BAED3E8EFEA7}" type="parTrans" cxnId="{B4A4233B-6CDE-40CC-9EA7-8EE91C360875}">
      <dgm:prSet/>
      <dgm:spPr/>
      <dgm:t>
        <a:bodyPr/>
        <a:lstStyle/>
        <a:p>
          <a:endParaRPr lang="ru-RU"/>
        </a:p>
      </dgm:t>
    </dgm:pt>
    <dgm:pt modelId="{7EE7888C-5F80-4FB4-B784-D6D02C11DB19}" type="sibTrans" cxnId="{B4A4233B-6CDE-40CC-9EA7-8EE91C360875}">
      <dgm:prSet/>
      <dgm:spPr/>
      <dgm:t>
        <a:bodyPr/>
        <a:lstStyle/>
        <a:p>
          <a:endParaRPr lang="ru-RU"/>
        </a:p>
      </dgm:t>
    </dgm:pt>
    <dgm:pt modelId="{039F9339-E90D-46C4-AE65-D8CEC80921B4}">
      <dgm:prSet phldrT="[Текст]" custT="1"/>
      <dgm:spPr/>
      <dgm:t>
        <a:bodyPr/>
        <a:lstStyle/>
        <a:p>
          <a:r>
            <a:rPr lang="ru-RU" sz="1800" dirty="0" smtClean="0"/>
            <a:t>эпилог содержит авторскую философскую и жизненную позицию  </a:t>
          </a:r>
          <a:endParaRPr lang="ru-RU" sz="1800" dirty="0"/>
        </a:p>
      </dgm:t>
    </dgm:pt>
    <dgm:pt modelId="{3CD6CDA3-F7B1-4435-AE26-9FD38668A1FA}" type="parTrans" cxnId="{7ECF615A-4A69-49A6-A8CA-EABEE8C5479D}">
      <dgm:prSet/>
      <dgm:spPr/>
      <dgm:t>
        <a:bodyPr/>
        <a:lstStyle/>
        <a:p>
          <a:endParaRPr lang="ru-RU"/>
        </a:p>
      </dgm:t>
    </dgm:pt>
    <dgm:pt modelId="{D84ED17E-5AA4-4A25-A385-DB7FED027BD5}" type="sibTrans" cxnId="{7ECF615A-4A69-49A6-A8CA-EABEE8C5479D}">
      <dgm:prSet/>
      <dgm:spPr/>
      <dgm:t>
        <a:bodyPr/>
        <a:lstStyle/>
        <a:p>
          <a:endParaRPr lang="ru-RU"/>
        </a:p>
      </dgm:t>
    </dgm:pt>
    <dgm:pt modelId="{367DA1FA-19BF-4156-8A1E-A1220A9993CD}">
      <dgm:prSet phldrT="[Текст]" custT="1"/>
      <dgm:spPr/>
      <dgm:t>
        <a:bodyPr/>
        <a:lstStyle/>
        <a:p>
          <a:r>
            <a:rPr lang="ru-RU" sz="1800" dirty="0" smtClean="0"/>
            <a:t>эпилог содержит оценку сюжетных событий и персонажей</a:t>
          </a:r>
          <a:endParaRPr lang="ru-RU" sz="1800" dirty="0"/>
        </a:p>
      </dgm:t>
    </dgm:pt>
    <dgm:pt modelId="{5CD3C1D3-2445-4357-A1CD-7E742B19D5E7}" type="parTrans" cxnId="{1F0D0588-4AE9-4945-8CAA-65CC030FC51C}">
      <dgm:prSet/>
      <dgm:spPr/>
      <dgm:t>
        <a:bodyPr/>
        <a:lstStyle/>
        <a:p>
          <a:endParaRPr lang="ru-RU"/>
        </a:p>
      </dgm:t>
    </dgm:pt>
    <dgm:pt modelId="{8C7DFD7B-F8E6-4AAA-9C61-F48D90B37D3C}" type="sibTrans" cxnId="{1F0D0588-4AE9-4945-8CAA-65CC030FC51C}">
      <dgm:prSet/>
      <dgm:spPr/>
      <dgm:t>
        <a:bodyPr/>
        <a:lstStyle/>
        <a:p>
          <a:endParaRPr lang="ru-RU"/>
        </a:p>
      </dgm:t>
    </dgm:pt>
    <dgm:pt modelId="{5549C4E0-EAE7-491B-9A3D-BEA8563BE18C}" type="pres">
      <dgm:prSet presAssocID="{12A190DB-084F-41C9-B495-D0B0EF480E1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71EAF3-F83D-4E0A-A61A-864537156D5D}" type="pres">
      <dgm:prSet presAssocID="{100082A9-FF61-40DE-9CD0-DAB19257F642}" presName="linNode" presStyleCnt="0"/>
      <dgm:spPr/>
    </dgm:pt>
    <dgm:pt modelId="{8211C06E-0552-4814-BED3-0AE13E648BC6}" type="pres">
      <dgm:prSet presAssocID="{100082A9-FF61-40DE-9CD0-DAB19257F642}" presName="parentShp" presStyleLbl="node1" presStyleIdx="0" presStyleCnt="2" custScaleX="95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61182-5E27-4A80-8442-BE71D443731D}" type="pres">
      <dgm:prSet presAssocID="{100082A9-FF61-40DE-9CD0-DAB19257F642}" presName="childShp" presStyleLbl="bgAccFollowNode1" presStyleIdx="0" presStyleCnt="2" custScaleX="105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62079-5415-4B2F-B9B4-65565C1994B8}" type="pres">
      <dgm:prSet presAssocID="{378887CE-882D-40BF-B3FE-3A4561A99E9F}" presName="spacing" presStyleCnt="0"/>
      <dgm:spPr/>
    </dgm:pt>
    <dgm:pt modelId="{C489677B-605A-4430-9E38-AF8A1D68D409}" type="pres">
      <dgm:prSet presAssocID="{793ECF82-3D9C-427F-9E79-8058FFAB1521}" presName="linNode" presStyleCnt="0"/>
      <dgm:spPr/>
    </dgm:pt>
    <dgm:pt modelId="{898F12B9-CF14-4AFA-A1E5-0662371D8F36}" type="pres">
      <dgm:prSet presAssocID="{793ECF82-3D9C-427F-9E79-8058FFAB1521}" presName="parentShp" presStyleLbl="node1" presStyleIdx="1" presStyleCnt="2" custScaleX="91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426E81-5C79-46AD-999A-2C7359607CF6}" type="pres">
      <dgm:prSet presAssocID="{793ECF82-3D9C-427F-9E79-8058FFAB1521}" presName="childShp" presStyleLbl="bgAccFollowNode1" presStyleIdx="1" presStyleCnt="2" custScaleX="103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249C45-4C7F-4550-A406-7550090DEC1D}" type="presOf" srcId="{12A190DB-084F-41C9-B495-D0B0EF480E19}" destId="{5549C4E0-EAE7-491B-9A3D-BEA8563BE18C}" srcOrd="0" destOrd="0" presId="urn:microsoft.com/office/officeart/2005/8/layout/vList6"/>
    <dgm:cxn modelId="{1F0D0588-4AE9-4945-8CAA-65CC030FC51C}" srcId="{793ECF82-3D9C-427F-9E79-8058FFAB1521}" destId="{367DA1FA-19BF-4156-8A1E-A1220A9993CD}" srcOrd="1" destOrd="0" parTransId="{5CD3C1D3-2445-4357-A1CD-7E742B19D5E7}" sibTransId="{8C7DFD7B-F8E6-4AAA-9C61-F48D90B37D3C}"/>
    <dgm:cxn modelId="{31BBDEB2-2374-4413-8514-7842E540028F}" srcId="{12A190DB-084F-41C9-B495-D0B0EF480E19}" destId="{100082A9-FF61-40DE-9CD0-DAB19257F642}" srcOrd="0" destOrd="0" parTransId="{CB51F934-AF8D-4E93-B55A-09C5C18E21B6}" sibTransId="{378887CE-882D-40BF-B3FE-3A4561A99E9F}"/>
    <dgm:cxn modelId="{2AC09C53-B22A-47F5-9616-5C488E69D524}" type="presOf" srcId="{039F9339-E90D-46C4-AE65-D8CEC80921B4}" destId="{4C426E81-5C79-46AD-999A-2C7359607CF6}" srcOrd="0" destOrd="0" presId="urn:microsoft.com/office/officeart/2005/8/layout/vList6"/>
    <dgm:cxn modelId="{12D04446-4E15-45F1-8EE8-80E9DF0E272D}" srcId="{100082A9-FF61-40DE-9CD0-DAB19257F642}" destId="{BBFED6B6-E2D0-4CFC-90F1-6AAC25A0EFFF}" srcOrd="0" destOrd="0" parTransId="{CAA75F4E-AC00-4C1D-9DED-0719FFA0553D}" sibTransId="{F1F17DDD-0588-48AD-84AC-C244A135F884}"/>
    <dgm:cxn modelId="{7ECF615A-4A69-49A6-A8CA-EABEE8C5479D}" srcId="{793ECF82-3D9C-427F-9E79-8058FFAB1521}" destId="{039F9339-E90D-46C4-AE65-D8CEC80921B4}" srcOrd="0" destOrd="0" parTransId="{3CD6CDA3-F7B1-4435-AE26-9FD38668A1FA}" sibTransId="{D84ED17E-5AA4-4A25-A385-DB7FED027BD5}"/>
    <dgm:cxn modelId="{97CCBF0B-DBBE-4DCC-92FF-197E8695A86B}" type="presOf" srcId="{BBFED6B6-E2D0-4CFC-90F1-6AAC25A0EFFF}" destId="{92461182-5E27-4A80-8442-BE71D443731D}" srcOrd="0" destOrd="0" presId="urn:microsoft.com/office/officeart/2005/8/layout/vList6"/>
    <dgm:cxn modelId="{2CD0F81B-7BE9-4ADB-9E1E-7EAB4550606A}" type="presOf" srcId="{793ECF82-3D9C-427F-9E79-8058FFAB1521}" destId="{898F12B9-CF14-4AFA-A1E5-0662371D8F36}" srcOrd="0" destOrd="0" presId="urn:microsoft.com/office/officeart/2005/8/layout/vList6"/>
    <dgm:cxn modelId="{B4A4233B-6CDE-40CC-9EA7-8EE91C360875}" srcId="{12A190DB-084F-41C9-B495-D0B0EF480E19}" destId="{793ECF82-3D9C-427F-9E79-8058FFAB1521}" srcOrd="1" destOrd="0" parTransId="{113EB69F-1D48-4883-A813-BAED3E8EFEA7}" sibTransId="{7EE7888C-5F80-4FB4-B784-D6D02C11DB19}"/>
    <dgm:cxn modelId="{28E8A593-FBBB-44DE-BB57-0C3D8DA7FA46}" type="presOf" srcId="{100082A9-FF61-40DE-9CD0-DAB19257F642}" destId="{8211C06E-0552-4814-BED3-0AE13E648BC6}" srcOrd="0" destOrd="0" presId="urn:microsoft.com/office/officeart/2005/8/layout/vList6"/>
    <dgm:cxn modelId="{467208B8-BFF4-40C5-B986-4649BEECA909}" type="presOf" srcId="{367DA1FA-19BF-4156-8A1E-A1220A9993CD}" destId="{4C426E81-5C79-46AD-999A-2C7359607CF6}" srcOrd="0" destOrd="1" presId="urn:microsoft.com/office/officeart/2005/8/layout/vList6"/>
    <dgm:cxn modelId="{2CE5BD44-4B2B-4231-BB64-1C222BCC4321}" type="presParOf" srcId="{5549C4E0-EAE7-491B-9A3D-BEA8563BE18C}" destId="{0471EAF3-F83D-4E0A-A61A-864537156D5D}" srcOrd="0" destOrd="0" presId="urn:microsoft.com/office/officeart/2005/8/layout/vList6"/>
    <dgm:cxn modelId="{906A2B6C-5215-42DA-8CCE-744CE1F115D1}" type="presParOf" srcId="{0471EAF3-F83D-4E0A-A61A-864537156D5D}" destId="{8211C06E-0552-4814-BED3-0AE13E648BC6}" srcOrd="0" destOrd="0" presId="urn:microsoft.com/office/officeart/2005/8/layout/vList6"/>
    <dgm:cxn modelId="{D722BF76-68EB-4E1D-83D5-26308E73DFC9}" type="presParOf" srcId="{0471EAF3-F83D-4E0A-A61A-864537156D5D}" destId="{92461182-5E27-4A80-8442-BE71D443731D}" srcOrd="1" destOrd="0" presId="urn:microsoft.com/office/officeart/2005/8/layout/vList6"/>
    <dgm:cxn modelId="{F7A66913-E22F-4070-9391-83E09C26BA58}" type="presParOf" srcId="{5549C4E0-EAE7-491B-9A3D-BEA8563BE18C}" destId="{51962079-5415-4B2F-B9B4-65565C1994B8}" srcOrd="1" destOrd="0" presId="urn:microsoft.com/office/officeart/2005/8/layout/vList6"/>
    <dgm:cxn modelId="{1BCA39CA-3A53-4321-BA78-78941CB2F280}" type="presParOf" srcId="{5549C4E0-EAE7-491B-9A3D-BEA8563BE18C}" destId="{C489677B-605A-4430-9E38-AF8A1D68D409}" srcOrd="2" destOrd="0" presId="urn:microsoft.com/office/officeart/2005/8/layout/vList6"/>
    <dgm:cxn modelId="{E070EF34-BB19-4042-B549-5D90677AD634}" type="presParOf" srcId="{C489677B-605A-4430-9E38-AF8A1D68D409}" destId="{898F12B9-CF14-4AFA-A1E5-0662371D8F36}" srcOrd="0" destOrd="0" presId="urn:microsoft.com/office/officeart/2005/8/layout/vList6"/>
    <dgm:cxn modelId="{EA1D66D4-5EF1-45FA-BA44-1B428C3E0339}" type="presParOf" srcId="{C489677B-605A-4430-9E38-AF8A1D68D409}" destId="{4C426E81-5C79-46AD-999A-2C7359607CF6}" srcOrd="1" destOrd="0" presId="urn:microsoft.com/office/officeart/2005/8/layout/vList6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B07371-A5E1-4246-A819-B81D21ED7A4E}" type="doc">
      <dgm:prSet loTypeId="urn:microsoft.com/office/officeart/2005/8/layout/hList9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AA9F91-624E-4306-8734-17B2DAB1B749}">
      <dgm:prSet phldrT="[Текст]"/>
      <dgm:spPr/>
      <dgm:t>
        <a:bodyPr/>
        <a:lstStyle/>
        <a:p>
          <a:r>
            <a:rPr lang="ru-RU" dirty="0" smtClean="0"/>
            <a:t>1 путь</a:t>
          </a:r>
          <a:endParaRPr lang="ru-RU" dirty="0"/>
        </a:p>
      </dgm:t>
    </dgm:pt>
    <dgm:pt modelId="{B7F016FD-F08C-419C-A1E2-EFB1A919CC89}" type="parTrans" cxnId="{94508AB6-C0BF-4BB7-8173-C5C672FE7539}">
      <dgm:prSet/>
      <dgm:spPr/>
      <dgm:t>
        <a:bodyPr/>
        <a:lstStyle/>
        <a:p>
          <a:endParaRPr lang="ru-RU"/>
        </a:p>
      </dgm:t>
    </dgm:pt>
    <dgm:pt modelId="{A1425E8E-A3E6-4E2B-ABB7-6EC1F87391FF}" type="sibTrans" cxnId="{94508AB6-C0BF-4BB7-8173-C5C672FE7539}">
      <dgm:prSet/>
      <dgm:spPr/>
      <dgm:t>
        <a:bodyPr/>
        <a:lstStyle/>
        <a:p>
          <a:endParaRPr lang="ru-RU"/>
        </a:p>
      </dgm:t>
    </dgm:pt>
    <dgm:pt modelId="{90F73283-4D7F-4DA0-A0EA-1FDAC405C6E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/>
            <a:t>Главное – внешнее благополучие,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/>
            <a:t>богатство, карьера</a:t>
          </a:r>
          <a:endParaRPr lang="ru-RU" sz="1800" dirty="0"/>
        </a:p>
      </dgm:t>
    </dgm:pt>
    <dgm:pt modelId="{4078B174-F986-4A2F-8D44-4D467FA7B936}" type="parTrans" cxnId="{6E0983AA-A074-4AAB-B50B-2576EA311674}">
      <dgm:prSet/>
      <dgm:spPr/>
      <dgm:t>
        <a:bodyPr/>
        <a:lstStyle/>
        <a:p>
          <a:endParaRPr lang="ru-RU"/>
        </a:p>
      </dgm:t>
    </dgm:pt>
    <dgm:pt modelId="{FE555984-78A2-44A9-AA80-1FAE27A9E6B1}" type="sibTrans" cxnId="{6E0983AA-A074-4AAB-B50B-2576EA311674}">
      <dgm:prSet/>
      <dgm:spPr/>
      <dgm:t>
        <a:bodyPr/>
        <a:lstStyle/>
        <a:p>
          <a:endParaRPr lang="ru-RU"/>
        </a:p>
      </dgm:t>
    </dgm:pt>
    <dgm:pt modelId="{1E99326E-B2CC-4CCD-977D-29864C0FEEFE}">
      <dgm:prSet phldrT="[Текст]" custT="1"/>
      <dgm:spPr/>
      <dgm:t>
        <a:bodyPr/>
        <a:lstStyle/>
        <a:p>
          <a:pPr algn="l"/>
          <a:r>
            <a:rPr lang="ru-RU" sz="1700" dirty="0" smtClean="0"/>
            <a:t>Семья Курагиных, </a:t>
          </a:r>
        </a:p>
        <a:p>
          <a:pPr algn="l"/>
          <a:r>
            <a:rPr lang="ru-RU" sz="1700" dirty="0" smtClean="0"/>
            <a:t>Берг и Вера Ростова,</a:t>
          </a:r>
        </a:p>
        <a:p>
          <a:pPr algn="l"/>
          <a:r>
            <a:rPr lang="ru-RU" sz="1700" dirty="0" smtClean="0"/>
            <a:t>Борис Друбецкой и </a:t>
          </a:r>
          <a:r>
            <a:rPr lang="ru-RU" sz="1700" dirty="0" err="1" smtClean="0"/>
            <a:t>Жюли</a:t>
          </a:r>
          <a:r>
            <a:rPr lang="ru-RU" sz="1700" dirty="0" smtClean="0"/>
            <a:t> </a:t>
          </a:r>
          <a:r>
            <a:rPr lang="ru-RU" sz="1700" dirty="0" err="1" smtClean="0"/>
            <a:t>Карагина</a:t>
          </a:r>
          <a:r>
            <a:rPr lang="ru-RU" sz="1700" dirty="0" smtClean="0"/>
            <a:t>,</a:t>
          </a:r>
        </a:p>
        <a:p>
          <a:pPr algn="l"/>
          <a:r>
            <a:rPr lang="ru-RU" sz="1700" dirty="0" err="1" smtClean="0"/>
            <a:t>Несвицкий</a:t>
          </a:r>
          <a:r>
            <a:rPr lang="ru-RU" sz="1700" dirty="0" smtClean="0"/>
            <a:t>, </a:t>
          </a:r>
          <a:r>
            <a:rPr lang="ru-RU" sz="1700" dirty="0" err="1" smtClean="0"/>
            <a:t>Жерков</a:t>
          </a:r>
          <a:r>
            <a:rPr lang="ru-RU" sz="1700" dirty="0" smtClean="0"/>
            <a:t>, </a:t>
          </a:r>
          <a:r>
            <a:rPr lang="ru-RU" sz="1700" dirty="0" err="1" smtClean="0"/>
            <a:t>Телянин</a:t>
          </a:r>
          <a:endParaRPr lang="ru-RU" sz="1700" dirty="0"/>
        </a:p>
      </dgm:t>
    </dgm:pt>
    <dgm:pt modelId="{CA0CD777-B411-4937-903C-B0C6296E7E5C}" type="parTrans" cxnId="{9F7F2241-D804-4AE3-87F7-95D6BB0D1A21}">
      <dgm:prSet/>
      <dgm:spPr/>
      <dgm:t>
        <a:bodyPr/>
        <a:lstStyle/>
        <a:p>
          <a:endParaRPr lang="ru-RU"/>
        </a:p>
      </dgm:t>
    </dgm:pt>
    <dgm:pt modelId="{B1E7B56D-4B9E-4D27-886D-C9664791A8A4}" type="sibTrans" cxnId="{9F7F2241-D804-4AE3-87F7-95D6BB0D1A21}">
      <dgm:prSet/>
      <dgm:spPr/>
      <dgm:t>
        <a:bodyPr/>
        <a:lstStyle/>
        <a:p>
          <a:endParaRPr lang="ru-RU"/>
        </a:p>
      </dgm:t>
    </dgm:pt>
    <dgm:pt modelId="{B1CCE7CC-17DB-4C78-9940-8D03F3D6B47B}">
      <dgm:prSet phldrT="[Текст]"/>
      <dgm:spPr/>
      <dgm:t>
        <a:bodyPr/>
        <a:lstStyle/>
        <a:p>
          <a:r>
            <a:rPr lang="ru-RU" dirty="0" smtClean="0"/>
            <a:t>2 путь</a:t>
          </a:r>
          <a:endParaRPr lang="ru-RU" dirty="0"/>
        </a:p>
      </dgm:t>
    </dgm:pt>
    <dgm:pt modelId="{485CA24E-2F96-43A7-8C59-2DD1B89B5332}" type="parTrans" cxnId="{15940333-4C56-4023-BC67-C74C37D1A8F4}">
      <dgm:prSet/>
      <dgm:spPr/>
      <dgm:t>
        <a:bodyPr/>
        <a:lstStyle/>
        <a:p>
          <a:endParaRPr lang="ru-RU"/>
        </a:p>
      </dgm:t>
    </dgm:pt>
    <dgm:pt modelId="{509CC78C-039A-4B34-AE32-09D731D81A15}" type="sibTrans" cxnId="{15940333-4C56-4023-BC67-C74C37D1A8F4}">
      <dgm:prSet/>
      <dgm:spPr/>
      <dgm:t>
        <a:bodyPr/>
        <a:lstStyle/>
        <a:p>
          <a:endParaRPr lang="ru-RU"/>
        </a:p>
      </dgm:t>
    </dgm:pt>
    <dgm:pt modelId="{EA9AB98F-20B2-4B9A-9F96-A5BE67431F2D}">
      <dgm:prSet phldrT="[Текст]" custT="1"/>
      <dgm:spPr/>
      <dgm:t>
        <a:bodyPr/>
        <a:lstStyle/>
        <a:p>
          <a:r>
            <a:rPr lang="ru-RU" sz="1800" dirty="0" smtClean="0"/>
            <a:t>Главное – духовные ценности, жизнь для других</a:t>
          </a:r>
          <a:endParaRPr lang="ru-RU" sz="1800" dirty="0"/>
        </a:p>
      </dgm:t>
    </dgm:pt>
    <dgm:pt modelId="{DB92B59F-CBED-4132-A585-B3DAA66390A7}" type="parTrans" cxnId="{7FA62A22-132E-452A-8FD3-15A04FA8064A}">
      <dgm:prSet/>
      <dgm:spPr/>
      <dgm:t>
        <a:bodyPr/>
        <a:lstStyle/>
        <a:p>
          <a:endParaRPr lang="ru-RU"/>
        </a:p>
      </dgm:t>
    </dgm:pt>
    <dgm:pt modelId="{31ACE000-5E2B-40BB-9B6B-C5136275F62D}" type="sibTrans" cxnId="{7FA62A22-132E-452A-8FD3-15A04FA8064A}">
      <dgm:prSet/>
      <dgm:spPr/>
      <dgm:t>
        <a:bodyPr/>
        <a:lstStyle/>
        <a:p>
          <a:endParaRPr lang="ru-RU"/>
        </a:p>
      </dgm:t>
    </dgm:pt>
    <dgm:pt modelId="{38F52469-2443-4C3A-85ED-39A72B31087E}">
      <dgm:prSet phldrT="[Текст]" custT="1"/>
      <dgm:spPr/>
      <dgm:t>
        <a:bodyPr/>
        <a:lstStyle/>
        <a:p>
          <a:r>
            <a:rPr lang="ru-RU" sz="1800" dirty="0" smtClean="0"/>
            <a:t>Пьер Безухов</a:t>
          </a:r>
        </a:p>
        <a:p>
          <a:r>
            <a:rPr lang="ru-RU" sz="1800" dirty="0" smtClean="0"/>
            <a:t>Наташа Ростова</a:t>
          </a:r>
        </a:p>
        <a:p>
          <a:r>
            <a:rPr lang="ru-RU" sz="1800" dirty="0" smtClean="0"/>
            <a:t>Князь Андрей</a:t>
          </a:r>
        </a:p>
        <a:p>
          <a:r>
            <a:rPr lang="ru-RU" sz="1800" dirty="0" smtClean="0"/>
            <a:t>Княжна Марья</a:t>
          </a:r>
          <a:endParaRPr lang="ru-RU" sz="1800" dirty="0"/>
        </a:p>
      </dgm:t>
    </dgm:pt>
    <dgm:pt modelId="{4309AA93-BEEF-4A53-90E2-8E1CA747FC0A}" type="parTrans" cxnId="{717CDB3E-311C-4DD7-80D4-6392A8CDC317}">
      <dgm:prSet/>
      <dgm:spPr/>
      <dgm:t>
        <a:bodyPr/>
        <a:lstStyle/>
        <a:p>
          <a:endParaRPr lang="ru-RU"/>
        </a:p>
      </dgm:t>
    </dgm:pt>
    <dgm:pt modelId="{A95CC34F-F7A8-49B9-AE10-6B57BE6CC874}" type="sibTrans" cxnId="{717CDB3E-311C-4DD7-80D4-6392A8CDC317}">
      <dgm:prSet/>
      <dgm:spPr/>
      <dgm:t>
        <a:bodyPr/>
        <a:lstStyle/>
        <a:p>
          <a:endParaRPr lang="ru-RU"/>
        </a:p>
      </dgm:t>
    </dgm:pt>
    <dgm:pt modelId="{39D2C69B-0240-43FA-8866-BF914AAB0A5D}" type="pres">
      <dgm:prSet presAssocID="{87B07371-A5E1-4246-A819-B81D21ED7A4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53890A3-4239-4EA2-8659-30C9A12DDB08}" type="pres">
      <dgm:prSet presAssocID="{12AA9F91-624E-4306-8734-17B2DAB1B749}" presName="posSpace" presStyleCnt="0"/>
      <dgm:spPr/>
    </dgm:pt>
    <dgm:pt modelId="{8700C4D2-7E17-4DBA-A918-DFEF508A54C6}" type="pres">
      <dgm:prSet presAssocID="{12AA9F91-624E-4306-8734-17B2DAB1B749}" presName="vertFlow" presStyleCnt="0"/>
      <dgm:spPr/>
    </dgm:pt>
    <dgm:pt modelId="{EC4E5C34-3B44-49CD-83A1-B64F1B992832}" type="pres">
      <dgm:prSet presAssocID="{12AA9F91-624E-4306-8734-17B2DAB1B749}" presName="topSpace" presStyleCnt="0"/>
      <dgm:spPr/>
    </dgm:pt>
    <dgm:pt modelId="{906A9E05-8405-4670-B9FF-5469181027D7}" type="pres">
      <dgm:prSet presAssocID="{12AA9F91-624E-4306-8734-17B2DAB1B749}" presName="firstComp" presStyleCnt="0"/>
      <dgm:spPr/>
    </dgm:pt>
    <dgm:pt modelId="{8F5615F4-53A8-416C-BB68-28331FD10A87}" type="pres">
      <dgm:prSet presAssocID="{12AA9F91-624E-4306-8734-17B2DAB1B749}" presName="firstChild" presStyleLbl="bgAccFollowNode1" presStyleIdx="0" presStyleCnt="4" custScaleY="104336"/>
      <dgm:spPr/>
      <dgm:t>
        <a:bodyPr/>
        <a:lstStyle/>
        <a:p>
          <a:endParaRPr lang="ru-RU"/>
        </a:p>
      </dgm:t>
    </dgm:pt>
    <dgm:pt modelId="{D79BCC86-E27F-4811-9563-B574B29C0F4F}" type="pres">
      <dgm:prSet presAssocID="{12AA9F91-624E-4306-8734-17B2DAB1B749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99905-C6AE-436A-90B9-115DB30CCC30}" type="pres">
      <dgm:prSet presAssocID="{1E99326E-B2CC-4CCD-977D-29864C0FEEFE}" presName="comp" presStyleCnt="0"/>
      <dgm:spPr/>
    </dgm:pt>
    <dgm:pt modelId="{5737CFB9-4764-44A4-AE46-05FE8CE8D72B}" type="pres">
      <dgm:prSet presAssocID="{1E99326E-B2CC-4CCD-977D-29864C0FEEFE}" presName="child" presStyleLbl="bgAccFollowNode1" presStyleIdx="1" presStyleCnt="4" custScaleY="151383"/>
      <dgm:spPr/>
      <dgm:t>
        <a:bodyPr/>
        <a:lstStyle/>
        <a:p>
          <a:endParaRPr lang="ru-RU"/>
        </a:p>
      </dgm:t>
    </dgm:pt>
    <dgm:pt modelId="{D8942DD4-9A1E-4DDD-BE56-4E924CDC649A}" type="pres">
      <dgm:prSet presAssocID="{1E99326E-B2CC-4CCD-977D-29864C0FEEFE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013F7-9B5A-4871-BFC4-BBD377425131}" type="pres">
      <dgm:prSet presAssocID="{12AA9F91-624E-4306-8734-17B2DAB1B749}" presName="negSpace" presStyleCnt="0"/>
      <dgm:spPr/>
    </dgm:pt>
    <dgm:pt modelId="{61666C9D-BB88-4ABD-9F75-D83A0D3DD022}" type="pres">
      <dgm:prSet presAssocID="{12AA9F91-624E-4306-8734-17B2DAB1B749}" presName="circle" presStyleLbl="node1" presStyleIdx="0" presStyleCnt="2"/>
      <dgm:spPr/>
      <dgm:t>
        <a:bodyPr/>
        <a:lstStyle/>
        <a:p>
          <a:endParaRPr lang="ru-RU"/>
        </a:p>
      </dgm:t>
    </dgm:pt>
    <dgm:pt modelId="{12383C4C-8191-42F5-BE33-98B4BC7D6B33}" type="pres">
      <dgm:prSet presAssocID="{A1425E8E-A3E6-4E2B-ABB7-6EC1F87391FF}" presName="transSpace" presStyleCnt="0"/>
      <dgm:spPr/>
    </dgm:pt>
    <dgm:pt modelId="{5215592D-2F86-4C5D-961F-F8F688DE7C31}" type="pres">
      <dgm:prSet presAssocID="{B1CCE7CC-17DB-4C78-9940-8D03F3D6B47B}" presName="posSpace" presStyleCnt="0"/>
      <dgm:spPr/>
    </dgm:pt>
    <dgm:pt modelId="{02951B17-47FC-4796-8946-C98376A637ED}" type="pres">
      <dgm:prSet presAssocID="{B1CCE7CC-17DB-4C78-9940-8D03F3D6B47B}" presName="vertFlow" presStyleCnt="0"/>
      <dgm:spPr/>
    </dgm:pt>
    <dgm:pt modelId="{4E5A340A-F97D-4E9F-BB83-416586755133}" type="pres">
      <dgm:prSet presAssocID="{B1CCE7CC-17DB-4C78-9940-8D03F3D6B47B}" presName="topSpace" presStyleCnt="0"/>
      <dgm:spPr/>
    </dgm:pt>
    <dgm:pt modelId="{EA93F063-4B9D-45B3-AA81-22E7C2264D12}" type="pres">
      <dgm:prSet presAssocID="{B1CCE7CC-17DB-4C78-9940-8D03F3D6B47B}" presName="firstComp" presStyleCnt="0"/>
      <dgm:spPr/>
    </dgm:pt>
    <dgm:pt modelId="{B9B86282-A47F-4689-A253-2C77ABB8400E}" type="pres">
      <dgm:prSet presAssocID="{B1CCE7CC-17DB-4C78-9940-8D03F3D6B47B}" presName="firstChild" presStyleLbl="bgAccFollowNode1" presStyleIdx="2" presStyleCnt="4" custScaleY="111612" custLinFactNeighborX="579" custLinFactNeighborY="-5699"/>
      <dgm:spPr/>
      <dgm:t>
        <a:bodyPr/>
        <a:lstStyle/>
        <a:p>
          <a:endParaRPr lang="ru-RU"/>
        </a:p>
      </dgm:t>
    </dgm:pt>
    <dgm:pt modelId="{4DFEFF14-8C41-4A0D-A831-13ED585D3BBF}" type="pres">
      <dgm:prSet presAssocID="{B1CCE7CC-17DB-4C78-9940-8D03F3D6B47B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2FA06-2759-438F-984D-B199889D912A}" type="pres">
      <dgm:prSet presAssocID="{38F52469-2443-4C3A-85ED-39A72B31087E}" presName="comp" presStyleCnt="0"/>
      <dgm:spPr/>
    </dgm:pt>
    <dgm:pt modelId="{04847352-1283-4B26-A291-9F61E96D6B70}" type="pres">
      <dgm:prSet presAssocID="{38F52469-2443-4C3A-85ED-39A72B31087E}" presName="child" presStyleLbl="bgAccFollowNode1" presStyleIdx="3" presStyleCnt="4" custScaleY="149173" custLinFactNeighborX="579" custLinFactNeighborY="-4189"/>
      <dgm:spPr/>
      <dgm:t>
        <a:bodyPr/>
        <a:lstStyle/>
        <a:p>
          <a:endParaRPr lang="ru-RU"/>
        </a:p>
      </dgm:t>
    </dgm:pt>
    <dgm:pt modelId="{C1D53C11-F309-446A-9FC7-A3AAB5DA8EEE}" type="pres">
      <dgm:prSet presAssocID="{38F52469-2443-4C3A-85ED-39A72B31087E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3E9AE-8C6A-4CDE-8AFF-A9221890C947}" type="pres">
      <dgm:prSet presAssocID="{B1CCE7CC-17DB-4C78-9940-8D03F3D6B47B}" presName="negSpace" presStyleCnt="0"/>
      <dgm:spPr/>
    </dgm:pt>
    <dgm:pt modelId="{CB157145-C5A6-43DD-96E7-8D07536D0140}" type="pres">
      <dgm:prSet presAssocID="{B1CCE7CC-17DB-4C78-9940-8D03F3D6B47B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E5A62EBB-EFF5-4243-A975-9D0E6336EDBD}" type="presOf" srcId="{38F52469-2443-4C3A-85ED-39A72B31087E}" destId="{C1D53C11-F309-446A-9FC7-A3AAB5DA8EEE}" srcOrd="1" destOrd="0" presId="urn:microsoft.com/office/officeart/2005/8/layout/hList9"/>
    <dgm:cxn modelId="{CAA38C90-5C0D-4123-881B-41C6032D2E54}" type="presOf" srcId="{1E99326E-B2CC-4CCD-977D-29864C0FEEFE}" destId="{5737CFB9-4764-44A4-AE46-05FE8CE8D72B}" srcOrd="0" destOrd="0" presId="urn:microsoft.com/office/officeart/2005/8/layout/hList9"/>
    <dgm:cxn modelId="{85FCEB85-D415-4F6F-AEC8-AB9E5C0BD5F8}" type="presOf" srcId="{90F73283-4D7F-4DA0-A0EA-1FDAC405C6EF}" destId="{8F5615F4-53A8-416C-BB68-28331FD10A87}" srcOrd="0" destOrd="0" presId="urn:microsoft.com/office/officeart/2005/8/layout/hList9"/>
    <dgm:cxn modelId="{B8422ED2-1C61-41D5-ABAB-53DCDD248F14}" type="presOf" srcId="{38F52469-2443-4C3A-85ED-39A72B31087E}" destId="{04847352-1283-4B26-A291-9F61E96D6B70}" srcOrd="0" destOrd="0" presId="urn:microsoft.com/office/officeart/2005/8/layout/hList9"/>
    <dgm:cxn modelId="{15940333-4C56-4023-BC67-C74C37D1A8F4}" srcId="{87B07371-A5E1-4246-A819-B81D21ED7A4E}" destId="{B1CCE7CC-17DB-4C78-9940-8D03F3D6B47B}" srcOrd="1" destOrd="0" parTransId="{485CA24E-2F96-43A7-8C59-2DD1B89B5332}" sibTransId="{509CC78C-039A-4B34-AE32-09D731D81A15}"/>
    <dgm:cxn modelId="{A92F3212-8022-4A15-90EB-54B72C1E56E2}" type="presOf" srcId="{B1CCE7CC-17DB-4C78-9940-8D03F3D6B47B}" destId="{CB157145-C5A6-43DD-96E7-8D07536D0140}" srcOrd="0" destOrd="0" presId="urn:microsoft.com/office/officeart/2005/8/layout/hList9"/>
    <dgm:cxn modelId="{5E3ED81F-F9C5-480D-9E24-2312106EF986}" type="presOf" srcId="{1E99326E-B2CC-4CCD-977D-29864C0FEEFE}" destId="{D8942DD4-9A1E-4DDD-BE56-4E924CDC649A}" srcOrd="1" destOrd="0" presId="urn:microsoft.com/office/officeart/2005/8/layout/hList9"/>
    <dgm:cxn modelId="{717CDB3E-311C-4DD7-80D4-6392A8CDC317}" srcId="{B1CCE7CC-17DB-4C78-9940-8D03F3D6B47B}" destId="{38F52469-2443-4C3A-85ED-39A72B31087E}" srcOrd="1" destOrd="0" parTransId="{4309AA93-BEEF-4A53-90E2-8E1CA747FC0A}" sibTransId="{A95CC34F-F7A8-49B9-AE10-6B57BE6CC874}"/>
    <dgm:cxn modelId="{0B8BE43F-DA2E-4A7C-B659-851A6422F890}" type="presOf" srcId="{EA9AB98F-20B2-4B9A-9F96-A5BE67431F2D}" destId="{B9B86282-A47F-4689-A253-2C77ABB8400E}" srcOrd="0" destOrd="0" presId="urn:microsoft.com/office/officeart/2005/8/layout/hList9"/>
    <dgm:cxn modelId="{FB4064CE-6C0C-4EF3-8342-AE2976D24C0A}" type="presOf" srcId="{EA9AB98F-20B2-4B9A-9F96-A5BE67431F2D}" destId="{4DFEFF14-8C41-4A0D-A831-13ED585D3BBF}" srcOrd="1" destOrd="0" presId="urn:microsoft.com/office/officeart/2005/8/layout/hList9"/>
    <dgm:cxn modelId="{7FA62A22-132E-452A-8FD3-15A04FA8064A}" srcId="{B1CCE7CC-17DB-4C78-9940-8D03F3D6B47B}" destId="{EA9AB98F-20B2-4B9A-9F96-A5BE67431F2D}" srcOrd="0" destOrd="0" parTransId="{DB92B59F-CBED-4132-A585-B3DAA66390A7}" sibTransId="{31ACE000-5E2B-40BB-9B6B-C5136275F62D}"/>
    <dgm:cxn modelId="{44D9C478-445F-4577-B1B6-128A98F12E78}" type="presOf" srcId="{90F73283-4D7F-4DA0-A0EA-1FDAC405C6EF}" destId="{D79BCC86-E27F-4811-9563-B574B29C0F4F}" srcOrd="1" destOrd="0" presId="urn:microsoft.com/office/officeart/2005/8/layout/hList9"/>
    <dgm:cxn modelId="{9F7F2241-D804-4AE3-87F7-95D6BB0D1A21}" srcId="{12AA9F91-624E-4306-8734-17B2DAB1B749}" destId="{1E99326E-B2CC-4CCD-977D-29864C0FEEFE}" srcOrd="1" destOrd="0" parTransId="{CA0CD777-B411-4937-903C-B0C6296E7E5C}" sibTransId="{B1E7B56D-4B9E-4D27-886D-C9664791A8A4}"/>
    <dgm:cxn modelId="{4370602D-2498-455A-8292-DB8EC15E29A7}" type="presOf" srcId="{87B07371-A5E1-4246-A819-B81D21ED7A4E}" destId="{39D2C69B-0240-43FA-8866-BF914AAB0A5D}" srcOrd="0" destOrd="0" presId="urn:microsoft.com/office/officeart/2005/8/layout/hList9"/>
    <dgm:cxn modelId="{4822A96C-A172-4028-999F-A20B4172B63E}" type="presOf" srcId="{12AA9F91-624E-4306-8734-17B2DAB1B749}" destId="{61666C9D-BB88-4ABD-9F75-D83A0D3DD022}" srcOrd="0" destOrd="0" presId="urn:microsoft.com/office/officeart/2005/8/layout/hList9"/>
    <dgm:cxn modelId="{6E0983AA-A074-4AAB-B50B-2576EA311674}" srcId="{12AA9F91-624E-4306-8734-17B2DAB1B749}" destId="{90F73283-4D7F-4DA0-A0EA-1FDAC405C6EF}" srcOrd="0" destOrd="0" parTransId="{4078B174-F986-4A2F-8D44-4D467FA7B936}" sibTransId="{FE555984-78A2-44A9-AA80-1FAE27A9E6B1}"/>
    <dgm:cxn modelId="{94508AB6-C0BF-4BB7-8173-C5C672FE7539}" srcId="{87B07371-A5E1-4246-A819-B81D21ED7A4E}" destId="{12AA9F91-624E-4306-8734-17B2DAB1B749}" srcOrd="0" destOrd="0" parTransId="{B7F016FD-F08C-419C-A1E2-EFB1A919CC89}" sibTransId="{A1425E8E-A3E6-4E2B-ABB7-6EC1F87391FF}"/>
    <dgm:cxn modelId="{274FBDFF-374C-4719-9D54-BD1633CA9CD7}" type="presParOf" srcId="{39D2C69B-0240-43FA-8866-BF914AAB0A5D}" destId="{853890A3-4239-4EA2-8659-30C9A12DDB08}" srcOrd="0" destOrd="0" presId="urn:microsoft.com/office/officeart/2005/8/layout/hList9"/>
    <dgm:cxn modelId="{23138C14-D6A5-4FDF-9739-8633CE4F00E8}" type="presParOf" srcId="{39D2C69B-0240-43FA-8866-BF914AAB0A5D}" destId="{8700C4D2-7E17-4DBA-A918-DFEF508A54C6}" srcOrd="1" destOrd="0" presId="urn:microsoft.com/office/officeart/2005/8/layout/hList9"/>
    <dgm:cxn modelId="{19B11F7C-CB67-47B4-BF7A-B54FBAE38E84}" type="presParOf" srcId="{8700C4D2-7E17-4DBA-A918-DFEF508A54C6}" destId="{EC4E5C34-3B44-49CD-83A1-B64F1B992832}" srcOrd="0" destOrd="0" presId="urn:microsoft.com/office/officeart/2005/8/layout/hList9"/>
    <dgm:cxn modelId="{AA5765A3-DA55-4C57-87D1-909D0DA45F2B}" type="presParOf" srcId="{8700C4D2-7E17-4DBA-A918-DFEF508A54C6}" destId="{906A9E05-8405-4670-B9FF-5469181027D7}" srcOrd="1" destOrd="0" presId="urn:microsoft.com/office/officeart/2005/8/layout/hList9"/>
    <dgm:cxn modelId="{56DAD12F-295C-4D65-ACC1-5D370F99A73E}" type="presParOf" srcId="{906A9E05-8405-4670-B9FF-5469181027D7}" destId="{8F5615F4-53A8-416C-BB68-28331FD10A87}" srcOrd="0" destOrd="0" presId="urn:microsoft.com/office/officeart/2005/8/layout/hList9"/>
    <dgm:cxn modelId="{3BDF94C0-98CF-4FB6-A82D-2BE46BC4BF94}" type="presParOf" srcId="{906A9E05-8405-4670-B9FF-5469181027D7}" destId="{D79BCC86-E27F-4811-9563-B574B29C0F4F}" srcOrd="1" destOrd="0" presId="urn:microsoft.com/office/officeart/2005/8/layout/hList9"/>
    <dgm:cxn modelId="{76BAB31D-8757-4A32-9237-C9CD1F813DE7}" type="presParOf" srcId="{8700C4D2-7E17-4DBA-A918-DFEF508A54C6}" destId="{58B99905-C6AE-436A-90B9-115DB30CCC30}" srcOrd="2" destOrd="0" presId="urn:microsoft.com/office/officeart/2005/8/layout/hList9"/>
    <dgm:cxn modelId="{A0739E6A-0E7A-4673-B8CB-A9F63B1C951C}" type="presParOf" srcId="{58B99905-C6AE-436A-90B9-115DB30CCC30}" destId="{5737CFB9-4764-44A4-AE46-05FE8CE8D72B}" srcOrd="0" destOrd="0" presId="urn:microsoft.com/office/officeart/2005/8/layout/hList9"/>
    <dgm:cxn modelId="{62D47097-D4BD-4E76-AE3D-B552741BED7A}" type="presParOf" srcId="{58B99905-C6AE-436A-90B9-115DB30CCC30}" destId="{D8942DD4-9A1E-4DDD-BE56-4E924CDC649A}" srcOrd="1" destOrd="0" presId="urn:microsoft.com/office/officeart/2005/8/layout/hList9"/>
    <dgm:cxn modelId="{1F830274-8D06-4F59-9C4A-F40357F3444B}" type="presParOf" srcId="{39D2C69B-0240-43FA-8866-BF914AAB0A5D}" destId="{E92013F7-9B5A-4871-BFC4-BBD377425131}" srcOrd="2" destOrd="0" presId="urn:microsoft.com/office/officeart/2005/8/layout/hList9"/>
    <dgm:cxn modelId="{CA39EF98-627B-4CBF-B35D-CAA4F3E53CEB}" type="presParOf" srcId="{39D2C69B-0240-43FA-8866-BF914AAB0A5D}" destId="{61666C9D-BB88-4ABD-9F75-D83A0D3DD022}" srcOrd="3" destOrd="0" presId="urn:microsoft.com/office/officeart/2005/8/layout/hList9"/>
    <dgm:cxn modelId="{8ABB90E2-4C5D-46FF-8EE9-0E855861F482}" type="presParOf" srcId="{39D2C69B-0240-43FA-8866-BF914AAB0A5D}" destId="{12383C4C-8191-42F5-BE33-98B4BC7D6B33}" srcOrd="4" destOrd="0" presId="urn:microsoft.com/office/officeart/2005/8/layout/hList9"/>
    <dgm:cxn modelId="{B6E0761B-813B-4A7E-A36A-BCDA402E7580}" type="presParOf" srcId="{39D2C69B-0240-43FA-8866-BF914AAB0A5D}" destId="{5215592D-2F86-4C5D-961F-F8F688DE7C31}" srcOrd="5" destOrd="0" presId="urn:microsoft.com/office/officeart/2005/8/layout/hList9"/>
    <dgm:cxn modelId="{C965B875-679B-420D-9E8D-3A199DE7EF2D}" type="presParOf" srcId="{39D2C69B-0240-43FA-8866-BF914AAB0A5D}" destId="{02951B17-47FC-4796-8946-C98376A637ED}" srcOrd="6" destOrd="0" presId="urn:microsoft.com/office/officeart/2005/8/layout/hList9"/>
    <dgm:cxn modelId="{71CA860F-2465-4B9D-90CD-5E378F135019}" type="presParOf" srcId="{02951B17-47FC-4796-8946-C98376A637ED}" destId="{4E5A340A-F97D-4E9F-BB83-416586755133}" srcOrd="0" destOrd="0" presId="urn:microsoft.com/office/officeart/2005/8/layout/hList9"/>
    <dgm:cxn modelId="{B49F0635-2EC5-4DCC-ABAA-F8F2F978FAB7}" type="presParOf" srcId="{02951B17-47FC-4796-8946-C98376A637ED}" destId="{EA93F063-4B9D-45B3-AA81-22E7C2264D12}" srcOrd="1" destOrd="0" presId="urn:microsoft.com/office/officeart/2005/8/layout/hList9"/>
    <dgm:cxn modelId="{138CE8C4-93A9-4C5F-BBA0-BC9BC7F9DCED}" type="presParOf" srcId="{EA93F063-4B9D-45B3-AA81-22E7C2264D12}" destId="{B9B86282-A47F-4689-A253-2C77ABB8400E}" srcOrd="0" destOrd="0" presId="urn:microsoft.com/office/officeart/2005/8/layout/hList9"/>
    <dgm:cxn modelId="{2CF5A702-985B-40D4-8B5F-98037F177918}" type="presParOf" srcId="{EA93F063-4B9D-45B3-AA81-22E7C2264D12}" destId="{4DFEFF14-8C41-4A0D-A831-13ED585D3BBF}" srcOrd="1" destOrd="0" presId="urn:microsoft.com/office/officeart/2005/8/layout/hList9"/>
    <dgm:cxn modelId="{ADF57F3F-9105-4687-B64B-A28FB5191FB3}" type="presParOf" srcId="{02951B17-47FC-4796-8946-C98376A637ED}" destId="{73E2FA06-2759-438F-984D-B199889D912A}" srcOrd="2" destOrd="0" presId="urn:microsoft.com/office/officeart/2005/8/layout/hList9"/>
    <dgm:cxn modelId="{1A148C7E-5CAF-4673-AA34-4EDFBBB70741}" type="presParOf" srcId="{73E2FA06-2759-438F-984D-B199889D912A}" destId="{04847352-1283-4B26-A291-9F61E96D6B70}" srcOrd="0" destOrd="0" presId="urn:microsoft.com/office/officeart/2005/8/layout/hList9"/>
    <dgm:cxn modelId="{224BFF81-D4A2-451B-8A1C-EA749F45A752}" type="presParOf" srcId="{73E2FA06-2759-438F-984D-B199889D912A}" destId="{C1D53C11-F309-446A-9FC7-A3AAB5DA8EEE}" srcOrd="1" destOrd="0" presId="urn:microsoft.com/office/officeart/2005/8/layout/hList9"/>
    <dgm:cxn modelId="{F0BC64D9-9D6C-4197-891A-14A054D25DAA}" type="presParOf" srcId="{39D2C69B-0240-43FA-8866-BF914AAB0A5D}" destId="{B753E9AE-8C6A-4CDE-8AFF-A9221890C947}" srcOrd="7" destOrd="0" presId="urn:microsoft.com/office/officeart/2005/8/layout/hList9"/>
    <dgm:cxn modelId="{9B974935-FBFB-4B49-AD41-B57C5F8073F6}" type="presParOf" srcId="{39D2C69B-0240-43FA-8866-BF914AAB0A5D}" destId="{CB157145-C5A6-43DD-96E7-8D07536D0140}" srcOrd="8" destOrd="0" presId="urn:microsoft.com/office/officeart/2005/8/layout/hList9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6F5CD1-5296-4E45-AEF4-DFC2F6FD2BBC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37D46C-4C14-48C3-B0E2-8006D8EDED8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9A5C52C-587D-4CFE-967B-D37E2A3938B0}" type="parTrans" cxnId="{444A4B50-E898-402B-B60A-EA8D2A5FE1BC}">
      <dgm:prSet/>
      <dgm:spPr/>
      <dgm:t>
        <a:bodyPr/>
        <a:lstStyle/>
        <a:p>
          <a:endParaRPr lang="ru-RU"/>
        </a:p>
      </dgm:t>
    </dgm:pt>
    <dgm:pt modelId="{D31D5C03-183D-4C28-9B7B-C7187437171B}" type="sibTrans" cxnId="{444A4B50-E898-402B-B60A-EA8D2A5FE1BC}">
      <dgm:prSet/>
      <dgm:spPr/>
      <dgm:t>
        <a:bodyPr/>
        <a:lstStyle/>
        <a:p>
          <a:endParaRPr lang="ru-RU"/>
        </a:p>
      </dgm:t>
    </dgm:pt>
    <dgm:pt modelId="{7276ED0D-57D1-4AC2-AD7C-C991E0D80392}">
      <dgm:prSet phldrT="[Текст]"/>
      <dgm:spPr/>
      <dgm:t>
        <a:bodyPr/>
        <a:lstStyle/>
        <a:p>
          <a:r>
            <a:rPr lang="ru-RU" dirty="0" smtClean="0"/>
            <a:t>«Что движет миром, его историей?»</a:t>
          </a:r>
          <a:endParaRPr lang="ru-RU" dirty="0"/>
        </a:p>
      </dgm:t>
    </dgm:pt>
    <dgm:pt modelId="{5CDCEA37-04E7-4B48-8463-8485CFC384A6}" type="parTrans" cxnId="{5C7A1F4F-E267-4CDA-9CE3-5AB129989814}">
      <dgm:prSet/>
      <dgm:spPr/>
      <dgm:t>
        <a:bodyPr/>
        <a:lstStyle/>
        <a:p>
          <a:endParaRPr lang="ru-RU"/>
        </a:p>
      </dgm:t>
    </dgm:pt>
    <dgm:pt modelId="{C0D77759-C088-446C-AC60-487AE67A95A4}" type="sibTrans" cxnId="{5C7A1F4F-E267-4CDA-9CE3-5AB129989814}">
      <dgm:prSet/>
      <dgm:spPr/>
      <dgm:t>
        <a:bodyPr/>
        <a:lstStyle/>
        <a:p>
          <a:endParaRPr lang="ru-RU"/>
        </a:p>
      </dgm:t>
    </dgm:pt>
    <dgm:pt modelId="{1AAC4573-FA35-42B9-9DCA-D21F1A0FE643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170D7177-DA54-4819-BD26-090D6D4FAD18}" type="parTrans" cxnId="{575DF4DE-F942-45E4-875B-F1695F1EEF41}">
      <dgm:prSet/>
      <dgm:spPr/>
      <dgm:t>
        <a:bodyPr/>
        <a:lstStyle/>
        <a:p>
          <a:endParaRPr lang="ru-RU"/>
        </a:p>
      </dgm:t>
    </dgm:pt>
    <dgm:pt modelId="{E9D771E3-3F10-4A05-9171-5BCCDC38F45A}" type="sibTrans" cxnId="{575DF4DE-F942-45E4-875B-F1695F1EEF41}">
      <dgm:prSet/>
      <dgm:spPr/>
      <dgm:t>
        <a:bodyPr/>
        <a:lstStyle/>
        <a:p>
          <a:endParaRPr lang="ru-RU"/>
        </a:p>
      </dgm:t>
    </dgm:pt>
    <dgm:pt modelId="{04F6D059-FBCE-41DD-B08E-A1A98BA4CE1A}">
      <dgm:prSet phldrT="[Текст]"/>
      <dgm:spPr/>
      <dgm:t>
        <a:bodyPr/>
        <a:lstStyle/>
        <a:p>
          <a:r>
            <a:rPr lang="ru-RU" dirty="0" smtClean="0"/>
            <a:t>«Законы необходимости»</a:t>
          </a:r>
          <a:endParaRPr lang="ru-RU" dirty="0"/>
        </a:p>
      </dgm:t>
    </dgm:pt>
    <dgm:pt modelId="{FC12B3E1-49A4-42D3-989B-216640EB6866}" type="parTrans" cxnId="{DF623263-F600-4014-924C-E03B47902846}">
      <dgm:prSet/>
      <dgm:spPr/>
      <dgm:t>
        <a:bodyPr/>
        <a:lstStyle/>
        <a:p>
          <a:endParaRPr lang="ru-RU"/>
        </a:p>
      </dgm:t>
    </dgm:pt>
    <dgm:pt modelId="{884E6BBE-2D76-40C7-910F-9EFBFA084E4F}" type="sibTrans" cxnId="{DF623263-F600-4014-924C-E03B47902846}">
      <dgm:prSet/>
      <dgm:spPr/>
      <dgm:t>
        <a:bodyPr/>
        <a:lstStyle/>
        <a:p>
          <a:endParaRPr lang="ru-RU"/>
        </a:p>
      </dgm:t>
    </dgm:pt>
    <dgm:pt modelId="{DE31EFBB-8D81-438F-888F-6811CDC8C156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90F2D586-180D-4A3A-ADC8-0418D4C95768}" type="parTrans" cxnId="{7A2F2ED3-0334-451C-B545-E72F789D7A35}">
      <dgm:prSet/>
      <dgm:spPr/>
      <dgm:t>
        <a:bodyPr/>
        <a:lstStyle/>
        <a:p>
          <a:endParaRPr lang="ru-RU"/>
        </a:p>
      </dgm:t>
    </dgm:pt>
    <dgm:pt modelId="{6BA62114-775F-424E-ADEF-431F481D9641}" type="sibTrans" cxnId="{7A2F2ED3-0334-451C-B545-E72F789D7A35}">
      <dgm:prSet/>
      <dgm:spPr/>
      <dgm:t>
        <a:bodyPr/>
        <a:lstStyle/>
        <a:p>
          <a:endParaRPr lang="ru-RU"/>
        </a:p>
      </dgm:t>
    </dgm:pt>
    <dgm:pt modelId="{FCA4E686-CFC6-4229-93BA-A0D69578FFD3}">
      <dgm:prSet phldrT="[Текст]"/>
      <dgm:spPr/>
      <dgm:t>
        <a:bodyPr/>
        <a:lstStyle/>
        <a:p>
          <a:r>
            <a:rPr lang="ru-RU" dirty="0" smtClean="0"/>
            <a:t>В жизни человека все предопределено. Фатум – неотъемлемая часть мироздания.</a:t>
          </a:r>
          <a:endParaRPr lang="ru-RU" dirty="0"/>
        </a:p>
      </dgm:t>
    </dgm:pt>
    <dgm:pt modelId="{A27AA140-46B2-4115-9E1C-0A9994665E5B}" type="parTrans" cxnId="{7F0377DF-CA43-4A5F-BB71-CC0769B2FCA6}">
      <dgm:prSet/>
      <dgm:spPr/>
      <dgm:t>
        <a:bodyPr/>
        <a:lstStyle/>
        <a:p>
          <a:endParaRPr lang="ru-RU"/>
        </a:p>
      </dgm:t>
    </dgm:pt>
    <dgm:pt modelId="{A5055A6F-BA2C-4096-988B-133879820870}" type="sibTrans" cxnId="{7F0377DF-CA43-4A5F-BB71-CC0769B2FCA6}">
      <dgm:prSet/>
      <dgm:spPr/>
      <dgm:t>
        <a:bodyPr/>
        <a:lstStyle/>
        <a:p>
          <a:endParaRPr lang="ru-RU"/>
        </a:p>
      </dgm:t>
    </dgm:pt>
    <dgm:pt modelId="{8CD1EBDC-60A6-4DF0-9F92-9D7C2687557B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928BE762-BE85-40E6-AE06-D49B77D2DF72}" type="parTrans" cxnId="{B6B3775A-BCC2-4042-A0B5-E42523ED99D0}">
      <dgm:prSet/>
      <dgm:spPr/>
      <dgm:t>
        <a:bodyPr/>
        <a:lstStyle/>
        <a:p>
          <a:endParaRPr lang="ru-RU"/>
        </a:p>
      </dgm:t>
    </dgm:pt>
    <dgm:pt modelId="{2C134A77-5F1F-4357-BCB8-644C58BA9B89}" type="sibTrans" cxnId="{B6B3775A-BCC2-4042-A0B5-E42523ED99D0}">
      <dgm:prSet/>
      <dgm:spPr/>
      <dgm:t>
        <a:bodyPr/>
        <a:lstStyle/>
        <a:p>
          <a:endParaRPr lang="ru-RU"/>
        </a:p>
      </dgm:t>
    </dgm:pt>
    <dgm:pt modelId="{0D65E830-EAD1-4521-8EA2-B08A7F593205}">
      <dgm:prSet/>
      <dgm:spPr/>
      <dgm:t>
        <a:bodyPr/>
        <a:lstStyle/>
        <a:p>
          <a:r>
            <a:rPr lang="ru-RU" dirty="0" smtClean="0"/>
            <a:t>Любой человек (даже Наполеон) одинаково беспомощен перед судьбой, и поэтому все люди равны</a:t>
          </a:r>
          <a:endParaRPr lang="ru-RU" dirty="0"/>
        </a:p>
      </dgm:t>
    </dgm:pt>
    <dgm:pt modelId="{B456D2A7-261F-40FB-8575-F85BCDABA4D3}" type="parTrans" cxnId="{9CC99FD0-FDC4-4F48-A829-1A051E0A9814}">
      <dgm:prSet/>
      <dgm:spPr/>
      <dgm:t>
        <a:bodyPr/>
        <a:lstStyle/>
        <a:p>
          <a:endParaRPr lang="ru-RU"/>
        </a:p>
      </dgm:t>
    </dgm:pt>
    <dgm:pt modelId="{2634DFAF-1B74-4D08-8B28-821977CE6759}" type="sibTrans" cxnId="{9CC99FD0-FDC4-4F48-A829-1A051E0A9814}">
      <dgm:prSet/>
      <dgm:spPr/>
      <dgm:t>
        <a:bodyPr/>
        <a:lstStyle/>
        <a:p>
          <a:endParaRPr lang="ru-RU"/>
        </a:p>
      </dgm:t>
    </dgm:pt>
    <dgm:pt modelId="{63EA222B-B439-4B78-85AB-5827D059D363}" type="pres">
      <dgm:prSet presAssocID="{B96F5CD1-5296-4E45-AEF4-DFC2F6FD2B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9C04EA-75CA-4AFE-B56B-117FB64203B8}" type="pres">
      <dgm:prSet presAssocID="{5037D46C-4C14-48C3-B0E2-8006D8EDED87}" presName="composite" presStyleCnt="0"/>
      <dgm:spPr/>
    </dgm:pt>
    <dgm:pt modelId="{13AF8AB3-79C3-4743-A550-2B66711DF9C0}" type="pres">
      <dgm:prSet presAssocID="{5037D46C-4C14-48C3-B0E2-8006D8EDED8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C9653-231A-4474-9626-7B736D04F637}" type="pres">
      <dgm:prSet presAssocID="{5037D46C-4C14-48C3-B0E2-8006D8EDED8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A52B8-3FED-497E-B4CD-72DE7D5A31EF}" type="pres">
      <dgm:prSet presAssocID="{D31D5C03-183D-4C28-9B7B-C7187437171B}" presName="sp" presStyleCnt="0"/>
      <dgm:spPr/>
    </dgm:pt>
    <dgm:pt modelId="{DC50E157-7E54-46EB-8549-409E726C797A}" type="pres">
      <dgm:prSet presAssocID="{1AAC4573-FA35-42B9-9DCA-D21F1A0FE643}" presName="composite" presStyleCnt="0"/>
      <dgm:spPr/>
    </dgm:pt>
    <dgm:pt modelId="{6E09CD66-A60A-4E2E-828E-746C0CA27D04}" type="pres">
      <dgm:prSet presAssocID="{1AAC4573-FA35-42B9-9DCA-D21F1A0FE64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CB060-F20C-48FB-867F-9A059E6CC0E4}" type="pres">
      <dgm:prSet presAssocID="{1AAC4573-FA35-42B9-9DCA-D21F1A0FE643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2ADC2-E1C0-4C55-8AE0-2023FD406497}" type="pres">
      <dgm:prSet presAssocID="{E9D771E3-3F10-4A05-9171-5BCCDC38F45A}" presName="sp" presStyleCnt="0"/>
      <dgm:spPr/>
    </dgm:pt>
    <dgm:pt modelId="{E627EFAB-8B96-4F3E-BB1D-2FDC8669AE6C}" type="pres">
      <dgm:prSet presAssocID="{DE31EFBB-8D81-438F-888F-6811CDC8C156}" presName="composite" presStyleCnt="0"/>
      <dgm:spPr/>
    </dgm:pt>
    <dgm:pt modelId="{9AC67BD8-0865-4E8A-9B89-03DD1079A696}" type="pres">
      <dgm:prSet presAssocID="{DE31EFBB-8D81-438F-888F-6811CDC8C15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8D136-CF2E-4D69-8265-435A6AD639B2}" type="pres">
      <dgm:prSet presAssocID="{DE31EFBB-8D81-438F-888F-6811CDC8C15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7B2D8-330D-4D06-8D56-FDB2FD7BDFDB}" type="pres">
      <dgm:prSet presAssocID="{6BA62114-775F-424E-ADEF-431F481D9641}" presName="sp" presStyleCnt="0"/>
      <dgm:spPr/>
    </dgm:pt>
    <dgm:pt modelId="{CF67DA0B-F763-4786-81C3-C81E79A7D3AE}" type="pres">
      <dgm:prSet presAssocID="{8CD1EBDC-60A6-4DF0-9F92-9D7C2687557B}" presName="composite" presStyleCnt="0"/>
      <dgm:spPr/>
    </dgm:pt>
    <dgm:pt modelId="{E958A461-0CE2-4592-B577-2D5633CB4045}" type="pres">
      <dgm:prSet presAssocID="{8CD1EBDC-60A6-4DF0-9F92-9D7C2687557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35060-C249-42A9-92F3-224F613A8307}" type="pres">
      <dgm:prSet presAssocID="{8CD1EBDC-60A6-4DF0-9F92-9D7C2687557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C75BE6-C365-45DA-B361-9A65FC1E1316}" type="presOf" srcId="{8CD1EBDC-60A6-4DF0-9F92-9D7C2687557B}" destId="{E958A461-0CE2-4592-B577-2D5633CB4045}" srcOrd="0" destOrd="0" presId="urn:microsoft.com/office/officeart/2005/8/layout/chevron2"/>
    <dgm:cxn modelId="{3C1E582E-1970-4EF7-BD38-FC7D7F4A9DAE}" type="presOf" srcId="{FCA4E686-CFC6-4229-93BA-A0D69578FFD3}" destId="{2B98D136-CF2E-4D69-8265-435A6AD639B2}" srcOrd="0" destOrd="0" presId="urn:microsoft.com/office/officeart/2005/8/layout/chevron2"/>
    <dgm:cxn modelId="{444A4B50-E898-402B-B60A-EA8D2A5FE1BC}" srcId="{B96F5CD1-5296-4E45-AEF4-DFC2F6FD2BBC}" destId="{5037D46C-4C14-48C3-B0E2-8006D8EDED87}" srcOrd="0" destOrd="0" parTransId="{69A5C52C-587D-4CFE-967B-D37E2A3938B0}" sibTransId="{D31D5C03-183D-4C28-9B7B-C7187437171B}"/>
    <dgm:cxn modelId="{6B6FCC2A-F7B7-43FB-8384-F41AF4BE9738}" type="presOf" srcId="{5037D46C-4C14-48C3-B0E2-8006D8EDED87}" destId="{13AF8AB3-79C3-4743-A550-2B66711DF9C0}" srcOrd="0" destOrd="0" presId="urn:microsoft.com/office/officeart/2005/8/layout/chevron2"/>
    <dgm:cxn modelId="{E519F8B8-8B3C-4FF1-BFF9-9B9005746D42}" type="presOf" srcId="{1AAC4573-FA35-42B9-9DCA-D21F1A0FE643}" destId="{6E09CD66-A60A-4E2E-828E-746C0CA27D04}" srcOrd="0" destOrd="0" presId="urn:microsoft.com/office/officeart/2005/8/layout/chevron2"/>
    <dgm:cxn modelId="{7F0377DF-CA43-4A5F-BB71-CC0769B2FCA6}" srcId="{DE31EFBB-8D81-438F-888F-6811CDC8C156}" destId="{FCA4E686-CFC6-4229-93BA-A0D69578FFD3}" srcOrd="0" destOrd="0" parTransId="{A27AA140-46B2-4115-9E1C-0A9994665E5B}" sibTransId="{A5055A6F-BA2C-4096-988B-133879820870}"/>
    <dgm:cxn modelId="{4AAEE533-C346-4E76-92A9-600540462420}" type="presOf" srcId="{0D65E830-EAD1-4521-8EA2-B08A7F593205}" destId="{50E35060-C249-42A9-92F3-224F613A8307}" srcOrd="0" destOrd="0" presId="urn:microsoft.com/office/officeart/2005/8/layout/chevron2"/>
    <dgm:cxn modelId="{6C77DEA0-CD45-46D0-AF42-0F701553071C}" type="presOf" srcId="{04F6D059-FBCE-41DD-B08E-A1A98BA4CE1A}" destId="{3B6CB060-F20C-48FB-867F-9A059E6CC0E4}" srcOrd="0" destOrd="0" presId="urn:microsoft.com/office/officeart/2005/8/layout/chevron2"/>
    <dgm:cxn modelId="{7A2F2ED3-0334-451C-B545-E72F789D7A35}" srcId="{B96F5CD1-5296-4E45-AEF4-DFC2F6FD2BBC}" destId="{DE31EFBB-8D81-438F-888F-6811CDC8C156}" srcOrd="2" destOrd="0" parTransId="{90F2D586-180D-4A3A-ADC8-0418D4C95768}" sibTransId="{6BA62114-775F-424E-ADEF-431F481D9641}"/>
    <dgm:cxn modelId="{DF623263-F600-4014-924C-E03B47902846}" srcId="{1AAC4573-FA35-42B9-9DCA-D21F1A0FE643}" destId="{04F6D059-FBCE-41DD-B08E-A1A98BA4CE1A}" srcOrd="0" destOrd="0" parTransId="{FC12B3E1-49A4-42D3-989B-216640EB6866}" sibTransId="{884E6BBE-2D76-40C7-910F-9EFBFA084E4F}"/>
    <dgm:cxn modelId="{575DF4DE-F942-45E4-875B-F1695F1EEF41}" srcId="{B96F5CD1-5296-4E45-AEF4-DFC2F6FD2BBC}" destId="{1AAC4573-FA35-42B9-9DCA-D21F1A0FE643}" srcOrd="1" destOrd="0" parTransId="{170D7177-DA54-4819-BD26-090D6D4FAD18}" sibTransId="{E9D771E3-3F10-4A05-9171-5BCCDC38F45A}"/>
    <dgm:cxn modelId="{63F64815-B811-4E9E-9AAC-09EC684DE356}" type="presOf" srcId="{DE31EFBB-8D81-438F-888F-6811CDC8C156}" destId="{9AC67BD8-0865-4E8A-9B89-03DD1079A696}" srcOrd="0" destOrd="0" presId="urn:microsoft.com/office/officeart/2005/8/layout/chevron2"/>
    <dgm:cxn modelId="{B6B3775A-BCC2-4042-A0B5-E42523ED99D0}" srcId="{B96F5CD1-5296-4E45-AEF4-DFC2F6FD2BBC}" destId="{8CD1EBDC-60A6-4DF0-9F92-9D7C2687557B}" srcOrd="3" destOrd="0" parTransId="{928BE762-BE85-40E6-AE06-D49B77D2DF72}" sibTransId="{2C134A77-5F1F-4357-BCB8-644C58BA9B89}"/>
    <dgm:cxn modelId="{C06B567A-043F-4663-B8B8-02C92F61AB92}" type="presOf" srcId="{B96F5CD1-5296-4E45-AEF4-DFC2F6FD2BBC}" destId="{63EA222B-B439-4B78-85AB-5827D059D363}" srcOrd="0" destOrd="0" presId="urn:microsoft.com/office/officeart/2005/8/layout/chevron2"/>
    <dgm:cxn modelId="{91F32305-D391-4A79-9E2D-BE9C38483D3C}" type="presOf" srcId="{7276ED0D-57D1-4AC2-AD7C-C991E0D80392}" destId="{A4AC9653-231A-4474-9626-7B736D04F637}" srcOrd="0" destOrd="0" presId="urn:microsoft.com/office/officeart/2005/8/layout/chevron2"/>
    <dgm:cxn modelId="{5C7A1F4F-E267-4CDA-9CE3-5AB129989814}" srcId="{5037D46C-4C14-48C3-B0E2-8006D8EDED87}" destId="{7276ED0D-57D1-4AC2-AD7C-C991E0D80392}" srcOrd="0" destOrd="0" parTransId="{5CDCEA37-04E7-4B48-8463-8485CFC384A6}" sibTransId="{C0D77759-C088-446C-AC60-487AE67A95A4}"/>
    <dgm:cxn modelId="{9CC99FD0-FDC4-4F48-A829-1A051E0A9814}" srcId="{8CD1EBDC-60A6-4DF0-9F92-9D7C2687557B}" destId="{0D65E830-EAD1-4521-8EA2-B08A7F593205}" srcOrd="0" destOrd="0" parTransId="{B456D2A7-261F-40FB-8575-F85BCDABA4D3}" sibTransId="{2634DFAF-1B74-4D08-8B28-821977CE6759}"/>
    <dgm:cxn modelId="{CF936F5E-13A2-4209-810C-02B52F5B5A69}" type="presParOf" srcId="{63EA222B-B439-4B78-85AB-5827D059D363}" destId="{899C04EA-75CA-4AFE-B56B-117FB64203B8}" srcOrd="0" destOrd="0" presId="urn:microsoft.com/office/officeart/2005/8/layout/chevron2"/>
    <dgm:cxn modelId="{4F0751B7-2F50-4C43-A408-A63A7264D29A}" type="presParOf" srcId="{899C04EA-75CA-4AFE-B56B-117FB64203B8}" destId="{13AF8AB3-79C3-4743-A550-2B66711DF9C0}" srcOrd="0" destOrd="0" presId="urn:microsoft.com/office/officeart/2005/8/layout/chevron2"/>
    <dgm:cxn modelId="{5F973C2A-65CD-4384-AE20-81E9ED894A79}" type="presParOf" srcId="{899C04EA-75CA-4AFE-B56B-117FB64203B8}" destId="{A4AC9653-231A-4474-9626-7B736D04F637}" srcOrd="1" destOrd="0" presId="urn:microsoft.com/office/officeart/2005/8/layout/chevron2"/>
    <dgm:cxn modelId="{4DAD09B0-0D2A-4A56-94B5-C553144A4FF9}" type="presParOf" srcId="{63EA222B-B439-4B78-85AB-5827D059D363}" destId="{F19A52B8-3FED-497E-B4CD-72DE7D5A31EF}" srcOrd="1" destOrd="0" presId="urn:microsoft.com/office/officeart/2005/8/layout/chevron2"/>
    <dgm:cxn modelId="{E37C75D2-2F28-41A8-81AE-779E12881024}" type="presParOf" srcId="{63EA222B-B439-4B78-85AB-5827D059D363}" destId="{DC50E157-7E54-46EB-8549-409E726C797A}" srcOrd="2" destOrd="0" presId="urn:microsoft.com/office/officeart/2005/8/layout/chevron2"/>
    <dgm:cxn modelId="{37FCDBB0-29FB-433F-AFDC-95804594B141}" type="presParOf" srcId="{DC50E157-7E54-46EB-8549-409E726C797A}" destId="{6E09CD66-A60A-4E2E-828E-746C0CA27D04}" srcOrd="0" destOrd="0" presId="urn:microsoft.com/office/officeart/2005/8/layout/chevron2"/>
    <dgm:cxn modelId="{1F210CCC-4B63-43F8-A08C-21924E43355A}" type="presParOf" srcId="{DC50E157-7E54-46EB-8549-409E726C797A}" destId="{3B6CB060-F20C-48FB-867F-9A059E6CC0E4}" srcOrd="1" destOrd="0" presId="urn:microsoft.com/office/officeart/2005/8/layout/chevron2"/>
    <dgm:cxn modelId="{E32CA03F-A9E8-4F0E-8D36-E28FD30ACA5A}" type="presParOf" srcId="{63EA222B-B439-4B78-85AB-5827D059D363}" destId="{B5B2ADC2-E1C0-4C55-8AE0-2023FD406497}" srcOrd="3" destOrd="0" presId="urn:microsoft.com/office/officeart/2005/8/layout/chevron2"/>
    <dgm:cxn modelId="{16CA127C-DDC4-4D41-BB57-26B6E4332523}" type="presParOf" srcId="{63EA222B-B439-4B78-85AB-5827D059D363}" destId="{E627EFAB-8B96-4F3E-BB1D-2FDC8669AE6C}" srcOrd="4" destOrd="0" presId="urn:microsoft.com/office/officeart/2005/8/layout/chevron2"/>
    <dgm:cxn modelId="{F9DBCB18-823C-4ED4-BAD7-BA572AEBB503}" type="presParOf" srcId="{E627EFAB-8B96-4F3E-BB1D-2FDC8669AE6C}" destId="{9AC67BD8-0865-4E8A-9B89-03DD1079A696}" srcOrd="0" destOrd="0" presId="urn:microsoft.com/office/officeart/2005/8/layout/chevron2"/>
    <dgm:cxn modelId="{ABCB98CF-CADE-4BF8-9CB0-9059FDB140CD}" type="presParOf" srcId="{E627EFAB-8B96-4F3E-BB1D-2FDC8669AE6C}" destId="{2B98D136-CF2E-4D69-8265-435A6AD639B2}" srcOrd="1" destOrd="0" presId="urn:microsoft.com/office/officeart/2005/8/layout/chevron2"/>
    <dgm:cxn modelId="{7EA91FCB-5EF4-4C50-B594-B34900711085}" type="presParOf" srcId="{63EA222B-B439-4B78-85AB-5827D059D363}" destId="{2B07B2D8-330D-4D06-8D56-FDB2FD7BDFDB}" srcOrd="5" destOrd="0" presId="urn:microsoft.com/office/officeart/2005/8/layout/chevron2"/>
    <dgm:cxn modelId="{6F237395-30CE-4664-B46D-C4A924C7EB82}" type="presParOf" srcId="{63EA222B-B439-4B78-85AB-5827D059D363}" destId="{CF67DA0B-F763-4786-81C3-C81E79A7D3AE}" srcOrd="6" destOrd="0" presId="urn:microsoft.com/office/officeart/2005/8/layout/chevron2"/>
    <dgm:cxn modelId="{9B93A3B8-58AB-4B21-9E16-279964C18DFE}" type="presParOf" srcId="{CF67DA0B-F763-4786-81C3-C81E79A7D3AE}" destId="{E958A461-0CE2-4592-B577-2D5633CB4045}" srcOrd="0" destOrd="0" presId="urn:microsoft.com/office/officeart/2005/8/layout/chevron2"/>
    <dgm:cxn modelId="{2C94259F-41F0-4DEB-9C15-069A74C3823A}" type="presParOf" srcId="{CF67DA0B-F763-4786-81C3-C81E79A7D3AE}" destId="{50E35060-C249-42A9-92F3-224F613A8307}" srcOrd="1" destOrd="0" presId="urn:microsoft.com/office/officeart/2005/8/layout/chevron2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8A88C3-B301-4A96-908F-6A739B92AA19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84CA7C9-6256-4B33-8BF9-F8A79AB42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9ED61B-3840-4E41-8D0E-CE2DCEDB2DA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A69F5BF2-97D6-4935-AB1C-E888D743E1F8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59116801-4207-4B58-9B09-6323D4814C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56F037BF-94CC-4057-9F49-9F9550BC9EC4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CC345922-B459-43A5-A40C-E661F1F06F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64EA011-6C2C-4CF2-9ADE-957FD9A6B98E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ED175DBF-4199-4B46-A951-472346E081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0C3B1F-1C8D-41F0-910A-A3F4B9B248E1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62CFA-4997-440D-AC79-59DB0E09A6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A082F2-24B3-4B46-B4FE-760D90C0E770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640809-01E2-4A13-997E-FEFDED63F0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B1028C07-771B-43FE-A724-9D40CC3DA7DC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32B9DCD-FAC7-483E-90B3-07ED48ACDD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24DD55-0EEF-4FB5-AFB6-7201138DB7BD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1C52CE-D336-4943-A6F2-E138F6264E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A8D13E6F-8F60-4932-BDDD-214896706656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1A42D102-749F-4AF1-BD51-52A3A0DD35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683FFAC-BF61-415E-B0BA-488DA448B074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3E720C7-A51B-42F8-A824-EB931F5BD1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DD1668-C488-4161-83A0-D64F35654917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A9E3-A677-41D1-BC2C-AB97E3FEEC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F83207-5297-4E16-B83A-05CA941B85F4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5C8C-DF95-4F1A-85D5-E0E1061372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B56C805-3078-40E3-9A7E-233AD4935E8F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5EC28D0-C6A0-48D0-AA72-D56F304F17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eportage.su/audiopics/002357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content.izvestia.ru/201927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l.rsl.ru/images/66_voyna%20i%20mir_jpg/ill02452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cs580.vkontakte.ru/u43557292/a_74bc3d6b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s001.radikal.ru/i196/1106/bd/ff8576bfa17d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zarl.ho.ua/img/749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g2.ceskatelevize.cz/program/porady/10187623046/foto09/208381460680001_06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g11.nnm.ru/f/9/3/b/b/fd286c4d5502ff0ef67f61d10b3_prev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db3.stb.s-msn.com/i/A7/0EACD1F49FD1544AFC9E97B7FAB1E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g1.liveinternet.ru/images/attach/b/3/16/523/16523659_V.jpg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928688"/>
            <a:ext cx="7772400" cy="14700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Роль эпилога </a:t>
            </a:r>
            <a:br>
              <a:rPr lang="ru-RU" dirty="0" smtClean="0"/>
            </a:br>
            <a:r>
              <a:rPr lang="ru-RU" dirty="0" smtClean="0"/>
              <a:t>в романе Л.Н.Толстого </a:t>
            </a:r>
            <a:br>
              <a:rPr lang="ru-RU" dirty="0" smtClean="0"/>
            </a:br>
            <a:r>
              <a:rPr lang="ru-RU" dirty="0" smtClean="0"/>
              <a:t>«Война и мир»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5429250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Цели урока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sz="quarter" idx="1"/>
          </p:nvPr>
        </p:nvSpPr>
        <p:spPr>
          <a:xfrm>
            <a:off x="0" y="642918"/>
            <a:ext cx="4043362" cy="5473844"/>
          </a:xfrm>
        </p:spPr>
        <p:txBody>
          <a:bodyPr/>
          <a:lstStyle/>
          <a:p>
            <a:pPr eaLnBrk="1" hangingPunct="1"/>
            <a:r>
              <a:rPr lang="ru-RU" dirty="0" smtClean="0"/>
              <a:t>Выявить роль эпилога в романе Л.Толстого</a:t>
            </a:r>
          </a:p>
          <a:p>
            <a:pPr eaLnBrk="1" hangingPunct="1"/>
            <a:r>
              <a:rPr lang="ru-RU" dirty="0" smtClean="0"/>
              <a:t>Выявить главную мысль романа о предназначении человека</a:t>
            </a:r>
          </a:p>
          <a:p>
            <a:pPr eaLnBrk="1" hangingPunct="1"/>
            <a:r>
              <a:rPr lang="ru-RU" dirty="0" smtClean="0"/>
              <a:t>Проследить судьбы главных героев романа и выяснить отношение к ним автора</a:t>
            </a:r>
          </a:p>
        </p:txBody>
      </p:sp>
      <p:pic>
        <p:nvPicPr>
          <p:cNvPr id="28674" name="Picture 2" descr="http://vlchernaja.ru/wp-content/uploads/2015/08/oveRtXTzGf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42852"/>
            <a:ext cx="4543425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500688"/>
            <a:ext cx="8183562" cy="1050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Роль эпилога в романе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857232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5500688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smtClean="0">
                <a:effectLst/>
              </a:rPr>
              <a:t>Проверка домашнего задания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quarter" idx="1"/>
          </p:nvPr>
        </p:nvSpPr>
        <p:spPr>
          <a:xfrm>
            <a:off x="714375" y="642938"/>
            <a:ext cx="7997825" cy="13573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Как решается главная мысль романа – мысль о предназначении человека, о том, как жить?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Какие два пути выбирают герои романа?</a:t>
            </a:r>
          </a:p>
        </p:txBody>
      </p:sp>
      <p:pic>
        <p:nvPicPr>
          <p:cNvPr id="1026" name="Picture 2" descr="Картинка 16 из 1598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143116"/>
            <a:ext cx="4366648" cy="35719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5572125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Два пути жизни человека, 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показанные Л.Толстым в романе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3238" y="530225"/>
          <a:ext cx="8183562" cy="5470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313" y="0"/>
            <a:ext cx="8715375" cy="830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  <a:latin typeface="Verdana" pitchFamily="34" charset="0"/>
              </a:rPr>
              <a:t>Кого из исторических деятелей мы можем, по мнению Л.Толстого, отнести к этим группам?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5500688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200" smtClean="0">
                <a:effectLst/>
              </a:rPr>
              <a:t>Сюжетная роль эпилога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2041525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Развитие судеб каких героев показывает Л.Толстой в эпилоге?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Почему его не интересуют судьбы других персонажей?</a:t>
            </a:r>
          </a:p>
        </p:txBody>
      </p:sp>
      <p:pic>
        <p:nvPicPr>
          <p:cNvPr id="32770" name="Picture 2" descr="Картинка 19 из 2315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464586"/>
            <a:ext cx="3500462" cy="32504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 bwMode="auto">
          <a:xfrm>
            <a:off x="428625" y="5572125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Почему приезд Пьера – радостное событие для всех: для жены, детей, стариков, слуг?</a:t>
            </a:r>
          </a:p>
        </p:txBody>
      </p:sp>
      <p:pic>
        <p:nvPicPr>
          <p:cNvPr id="63490" name="Picture 2" descr="Картинка 826 из 2314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9239" y="214290"/>
            <a:ext cx="4221807" cy="55007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5500688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200" smtClean="0">
                <a:effectLst/>
              </a:rPr>
              <a:t>Поразмышляем!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sz="quarter" idx="1"/>
          </p:nvPr>
        </p:nvSpPr>
        <p:spPr>
          <a:xfrm>
            <a:off x="3929063" y="1143000"/>
            <a:ext cx="4757737" cy="35750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Какие приобретения обрел Пьер в финале романа?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Кто из героев содействовал его духовному росту?</a:t>
            </a:r>
          </a:p>
        </p:txBody>
      </p:sp>
      <p:pic>
        <p:nvPicPr>
          <p:cNvPr id="39938" name="Picture 2" descr="Картинка 186 из 2315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785794"/>
            <a:ext cx="2948234" cy="37147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500688"/>
            <a:ext cx="8183563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</a:rPr>
              <a:t>Поразмышляем!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1143000"/>
            <a:ext cx="4711700" cy="35750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В чем изменилась Наташа Ростова?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Стала ли она хуже от этого?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Каковы приобретения героини?</a:t>
            </a:r>
          </a:p>
        </p:txBody>
      </p:sp>
      <p:pic>
        <p:nvPicPr>
          <p:cNvPr id="34818" name="Picture 2" descr="Картинка 6 из 1723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357298"/>
            <a:ext cx="3404466" cy="32147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55721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Как, по-вашему, семья Пьера и Наташи – хорошая семья?</a:t>
            </a:r>
          </a:p>
        </p:txBody>
      </p:sp>
      <p:pic>
        <p:nvPicPr>
          <p:cNvPr id="58370" name="Picture 2" descr="Картинка 72 из 2316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57166"/>
            <a:ext cx="4401555" cy="54508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ru-RU" sz="2400" dirty="0">
              <a:solidFill>
                <a:schemeClr val="accent1">
                  <a:tint val="88000"/>
                  <a:satMod val="150000"/>
                </a:schemeClr>
              </a:solidFill>
              <a:effectLst/>
            </a:endParaRPr>
          </a:p>
        </p:txBody>
      </p:sp>
      <p:sp>
        <p:nvSpPr>
          <p:cNvPr id="16387" name="Содержимое 3"/>
          <p:cNvSpPr>
            <a:spLocks noGrp="1"/>
          </p:cNvSpPr>
          <p:nvPr>
            <p:ph sz="quarter" idx="1"/>
          </p:nvPr>
        </p:nvSpPr>
        <p:spPr>
          <a:xfrm>
            <a:off x="500034" y="357166"/>
            <a:ext cx="7467600" cy="487375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dirty="0" smtClean="0"/>
              <a:t>   Эпилог. Пьер обличает современные порядки. Художник В. Серов</a:t>
            </a:r>
          </a:p>
        </p:txBody>
      </p:sp>
      <p:pic>
        <p:nvPicPr>
          <p:cNvPr id="37890" name="Picture 2" descr="Эпилог. Пьер обличает современные порядки. Художник В. Серов"/>
          <p:cNvPicPr>
            <a:picLocks noChangeAspect="1" noChangeArrowheads="1"/>
          </p:cNvPicPr>
          <p:nvPr/>
        </p:nvPicPr>
        <p:blipFill>
          <a:blip r:embed="rId2" cstate="print"/>
          <a:srcRect r="-1" b="8077"/>
          <a:stretch>
            <a:fillRect/>
          </a:stretch>
        </p:blipFill>
        <p:spPr bwMode="auto">
          <a:xfrm>
            <a:off x="2643174" y="1428736"/>
            <a:ext cx="4026506" cy="44291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571500" y="6000750"/>
            <a:ext cx="8072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Verdana" pitchFamily="34" charset="0"/>
              </a:rPr>
              <a:t>Спор между Пьером и Николаем Ростовым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55721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Эпилог. 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Художник Д. Шмаринов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214282" y="428604"/>
            <a:ext cx="3286148" cy="6045348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b="1" dirty="0" smtClean="0"/>
              <a:t>Пьер:</a:t>
            </a:r>
            <a:r>
              <a:rPr lang="ru-RU" dirty="0" smtClean="0"/>
              <a:t> «…все гибнет. В судах воровство, в армии одна палка: шагистика, поселения, - мучат народ, просвещение душат. Что молодо, честно, то душат. Все видят, что это не может так идти. Все слишком натянуто и непременно лопнет.»</a:t>
            </a:r>
          </a:p>
        </p:txBody>
      </p:sp>
      <p:pic>
        <p:nvPicPr>
          <p:cNvPr id="54274" name="Picture 2" descr="Эпилог. Художник Д. Шмаринов"/>
          <p:cNvPicPr>
            <a:picLocks noChangeAspect="1" noChangeArrowheads="1"/>
          </p:cNvPicPr>
          <p:nvPr/>
        </p:nvPicPr>
        <p:blipFill>
          <a:blip r:embed="rId2" cstate="print"/>
          <a:srcRect r="1249" b="8455"/>
          <a:stretch>
            <a:fillRect/>
          </a:stretch>
        </p:blipFill>
        <p:spPr bwMode="auto">
          <a:xfrm>
            <a:off x="3643306" y="500042"/>
            <a:ext cx="5044554" cy="52999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3"/>
          <p:cNvSpPr>
            <a:spLocks noGrp="1"/>
          </p:cNvSpPr>
          <p:nvPr>
            <p:ph idx="4294967295"/>
          </p:nvPr>
        </p:nvSpPr>
        <p:spPr>
          <a:xfrm>
            <a:off x="960438" y="1143000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/>
              <a:t>  Николай Ростов</a:t>
            </a:r>
            <a:r>
              <a:rPr lang="ru-RU" smtClean="0"/>
              <a:t>: «… но тайное общество – следовательно, враждебное и вредное, которое может породить только зло…»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«составь вы тайное общество, начни вы противодействовать правительству, какое бы оно ни было, я знаю, что мой долг повиноваться ему.»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285728"/>
            <a:ext cx="7467600" cy="487375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    </a:t>
            </a:r>
            <a:r>
              <a:rPr lang="ru-RU" sz="2400" dirty="0" smtClean="0"/>
              <a:t>Вспомните поведение Николая Ростова в сцене любования императором Александром </a:t>
            </a:r>
            <a:r>
              <a:rPr lang="en-US" sz="2400" dirty="0" smtClean="0"/>
              <a:t>I </a:t>
            </a:r>
            <a:r>
              <a:rPr lang="ru-RU" sz="2400" dirty="0" smtClean="0"/>
              <a:t>после заключения </a:t>
            </a:r>
            <a:r>
              <a:rPr lang="ru-RU" sz="2400" dirty="0" err="1" smtClean="0"/>
              <a:t>Тильзитского</a:t>
            </a:r>
            <a:r>
              <a:rPr lang="ru-RU" sz="2400" dirty="0" smtClean="0"/>
              <a:t> мира.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dirty="0" smtClean="0"/>
              <a:t>      Как это поведение характеризует Николая Ростова?</a:t>
            </a:r>
            <a:endParaRPr lang="en-US" sz="24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sz="2400" dirty="0" smtClean="0"/>
              <a:t>      </a:t>
            </a:r>
            <a:r>
              <a:rPr lang="ru-RU" sz="2400" dirty="0" smtClean="0"/>
              <a:t>Какие черты характера, проявленные в этом эпизоде, вновь проявляются у Николая в эпилоге?</a:t>
            </a:r>
          </a:p>
        </p:txBody>
      </p:sp>
      <p:pic>
        <p:nvPicPr>
          <p:cNvPr id="39938" name="Picture 2" descr="Картинка 90 из 3341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571876"/>
            <a:ext cx="5076825" cy="30384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500688"/>
            <a:ext cx="8183563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</a:rPr>
              <a:t>Поразмышляем!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1398588"/>
          </a:xfrm>
        </p:spPr>
        <p:txBody>
          <a:bodyPr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Что составляет круг интересов Николая Ростова в эпилоге?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Является ли Николай Ростов любимым героем Л.Толстого? Почему?</a:t>
            </a:r>
            <a:endParaRPr lang="ru-RU" dirty="0"/>
          </a:p>
        </p:txBody>
      </p:sp>
      <p:pic>
        <p:nvPicPr>
          <p:cNvPr id="60418" name="Picture 2" descr="Картинка 287 из 2313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2428868"/>
            <a:ext cx="6265743" cy="27860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3"/>
          <p:cNvSpPr>
            <a:spLocks noGrp="1"/>
          </p:cNvSpPr>
          <p:nvPr>
            <p:ph type="title"/>
          </p:nvPr>
        </p:nvSpPr>
        <p:spPr bwMode="auto">
          <a:xfrm>
            <a:off x="214313" y="5500688"/>
            <a:ext cx="8929687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smtClean="0">
                <a:effectLst/>
              </a:rPr>
              <a:t>Как влияет на Николая Ростова княжна Марья?</a:t>
            </a:r>
          </a:p>
        </p:txBody>
      </p:sp>
      <p:sp>
        <p:nvSpPr>
          <p:cNvPr id="21507" name="Содержимое 4"/>
          <p:cNvSpPr>
            <a:spLocks noGrp="1"/>
          </p:cNvSpPr>
          <p:nvPr>
            <p:ph sz="quarter" idx="1"/>
          </p:nvPr>
        </p:nvSpPr>
        <p:spPr>
          <a:xfrm>
            <a:off x="500063" y="357188"/>
            <a:ext cx="8183562" cy="418782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1800" smtClean="0"/>
              <a:t>  Николай Ростов и княжна Марья в Воронеже на молебствии по случаю победы, одержанной русскими войсками (4, I, VII). </a:t>
            </a:r>
            <a:br>
              <a:rPr lang="ru-RU" sz="1800" smtClean="0"/>
            </a:br>
            <a:r>
              <a:rPr lang="ru-RU" sz="1800" smtClean="0"/>
              <a:t>Художник А. Николаев. 1981</a:t>
            </a:r>
          </a:p>
        </p:txBody>
      </p:sp>
      <p:pic>
        <p:nvPicPr>
          <p:cNvPr id="21508" name="Picture 2" descr="Николай Ростов и княжна Марья в Воронеже на молебствии по случаю победы, одержанной русскими войсками (4, I, VII). Художник  А. Николаев. 19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357313"/>
            <a:ext cx="2643188" cy="464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429250"/>
            <a:ext cx="8183563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Поразмышляем!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827088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mtClean="0"/>
              <a:t>Счастлив ли в браке Николай Ростов?</a:t>
            </a:r>
          </a:p>
        </p:txBody>
      </p:sp>
      <p:pic>
        <p:nvPicPr>
          <p:cNvPr id="37890" name="Picture 2" descr="Картинка 14 из 3321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7" y="1571612"/>
            <a:ext cx="5070325" cy="37433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500688"/>
            <a:ext cx="8183562" cy="1050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/>
              </a:rPr>
              <a:t>Люди, как реки</a:t>
            </a: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62466" name="Picture 2" descr="Картинка 653 из 2314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1" y="785794"/>
            <a:ext cx="4185287" cy="47149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55721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Николенька Болконский. 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Художник В. Серов</a:t>
            </a:r>
          </a:p>
        </p:txBody>
      </p:sp>
      <p:sp>
        <p:nvSpPr>
          <p:cNvPr id="29699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mtClean="0"/>
              <a:t>В чем значение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mtClean="0"/>
              <a:t>образа Николеньки Болконского?</a:t>
            </a:r>
          </a:p>
        </p:txBody>
      </p:sp>
      <p:pic>
        <p:nvPicPr>
          <p:cNvPr id="56322" name="Picture 2" descr="Николенька Болконский. Художник В. Се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643050"/>
            <a:ext cx="3687630" cy="407472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571500" y="5500688"/>
            <a:ext cx="8183563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smtClean="0">
                <a:effectLst/>
              </a:rPr>
              <a:t>Николенька Болконский. </a:t>
            </a:r>
            <a:br>
              <a:rPr lang="ru-RU" sz="2400" smtClean="0">
                <a:effectLst/>
              </a:rPr>
            </a:br>
            <a:r>
              <a:rPr lang="ru-RU" sz="2400" smtClean="0">
                <a:effectLst/>
              </a:rPr>
              <a:t>Художник А. Николаев. 1981</a:t>
            </a:r>
          </a:p>
        </p:txBody>
      </p:sp>
      <p:pic>
        <p:nvPicPr>
          <p:cNvPr id="57346" name="Picture 2" descr="Николенька Болконский. Художник А. Николаев. 1981"/>
          <p:cNvPicPr>
            <a:picLocks noChangeAspect="1" noChangeArrowheads="1"/>
          </p:cNvPicPr>
          <p:nvPr/>
        </p:nvPicPr>
        <p:blipFill>
          <a:blip r:embed="rId2" cstate="print"/>
          <a:srcRect r="-297" b="9340"/>
          <a:stretch>
            <a:fillRect/>
          </a:stretch>
        </p:blipFill>
        <p:spPr bwMode="auto">
          <a:xfrm>
            <a:off x="1000100" y="642918"/>
            <a:ext cx="7210599" cy="49134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5572125"/>
            <a:ext cx="8183562" cy="1050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800" smtClean="0">
                <a:effectLst/>
              </a:rPr>
              <a:t>Философский взгляд Л.Толстого</a:t>
            </a:r>
            <a:br>
              <a:rPr lang="ru-RU" sz="2800" smtClean="0">
                <a:effectLst/>
              </a:rPr>
            </a:br>
            <a:r>
              <a:rPr lang="ru-RU" sz="2800" smtClean="0">
                <a:effectLst/>
              </a:rPr>
              <a:t> на историю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714348" y="428604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357813"/>
            <a:ext cx="8358188" cy="1050925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/>
              </a:rPr>
              <a:t>Философский взгляд Л.Толстого на историю</a:t>
            </a:r>
            <a:endParaRPr lang="ru-RU" sz="2400" dirty="0"/>
          </a:p>
        </p:txBody>
      </p:sp>
      <p:sp>
        <p:nvSpPr>
          <p:cNvPr id="32771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500063"/>
            <a:ext cx="8183562" cy="5470525"/>
          </a:xfrm>
        </p:spPr>
        <p:txBody>
          <a:bodyPr>
            <a:normAutofit/>
          </a:bodyPr>
          <a:lstStyle/>
          <a:p>
            <a:pPr algn="just">
              <a:buFont typeface="Wingdings 2" pitchFamily="18" charset="2"/>
              <a:buNone/>
            </a:pPr>
            <a:r>
              <a:rPr lang="ru-RU" smtClean="0"/>
              <a:t>  «Как солнце и каждый атом эфира есть шар, законченный в самом себе и вместе с тем только атом недоступного человеку по огромности целого,— так и каждая личность носит в самом себе свои цели и между тем носит их для того, чтобы служить недоступным человеку целям общим... Человеку доступно только наблюдение над соответственностью жизни пчелы с другими явлениями жизни. То же с целями исторических лиц и народов».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357813"/>
            <a:ext cx="8183562" cy="1050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Финальная фраза романа</a:t>
            </a:r>
            <a:endParaRPr lang="ru-RU" dirty="0"/>
          </a:p>
        </p:txBody>
      </p:sp>
      <p:sp>
        <p:nvSpPr>
          <p:cNvPr id="33795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31130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 </a:t>
            </a:r>
            <a:r>
              <a:rPr lang="ru-RU" sz="3600" dirty="0" smtClean="0"/>
              <a:t>«… в настоящем случае… необходимо отказаться от несуществующей свободы и признать неощущаемую нами зависимость».</a:t>
            </a:r>
          </a:p>
        </p:txBody>
      </p:sp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1285875" y="4071938"/>
            <a:ext cx="6429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/>
              <a:t>Как вы понимаете смысл этой фразы в контексте главной идеи романа?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273</TotalTime>
  <Words>634</Words>
  <Application>Microsoft Office PowerPoint</Application>
  <PresentationFormat>Экран (4:3)</PresentationFormat>
  <Paragraphs>78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Роль эпилога  в романе Л.Н.Толстого  «Война и мир»</vt:lpstr>
      <vt:lpstr>Цели урока</vt:lpstr>
      <vt:lpstr>Роль эпилога в романе</vt:lpstr>
      <vt:lpstr>Проверка домашнего задания</vt:lpstr>
      <vt:lpstr>Два пути жизни человека,  показанные Л.Толстым в романе</vt:lpstr>
      <vt:lpstr>Сюжетная роль эпилога</vt:lpstr>
      <vt:lpstr>Почему приезд Пьера – радостное событие для всех: для жены, детей, стариков, слуг?</vt:lpstr>
      <vt:lpstr>Поразмышляем!</vt:lpstr>
      <vt:lpstr>Поразмышляем!</vt:lpstr>
      <vt:lpstr>Как, по-вашему, семья Пьера и Наташи – хорошая семья?</vt:lpstr>
      <vt:lpstr> </vt:lpstr>
      <vt:lpstr>Эпилог.  Художник Д. Шмаринов</vt:lpstr>
      <vt:lpstr>Слайд 13</vt:lpstr>
      <vt:lpstr>Слайд 14</vt:lpstr>
      <vt:lpstr>Поразмышляем!</vt:lpstr>
      <vt:lpstr>Как влияет на Николая Ростова княжна Марья?</vt:lpstr>
      <vt:lpstr>Поразмышляем!</vt:lpstr>
      <vt:lpstr>Люди, как реки.</vt:lpstr>
      <vt:lpstr>Николенька Болконский.  Художник В. Серов</vt:lpstr>
      <vt:lpstr>Николенька Болконский.  Художник А. Николаев. 1981</vt:lpstr>
      <vt:lpstr>Философский взгляд Л.Толстого  на историю</vt:lpstr>
      <vt:lpstr>Философский взгляд Л.Толстого на историю</vt:lpstr>
      <vt:lpstr>Финальная фраза романа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эпилога  в романе Л.Н.Толстого  «Война и мир»</dc:title>
  <dc:creator>Администратор</dc:creator>
  <cp:lastModifiedBy>Людмила и Евгений</cp:lastModifiedBy>
  <cp:revision>38</cp:revision>
  <dcterms:modified xsi:type="dcterms:W3CDTF">2017-02-04T12:35:38Z</dcterms:modified>
</cp:coreProperties>
</file>